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993392" y="3945635"/>
            <a:ext cx="841375" cy="109855"/>
            <a:chOff x="1993392" y="3945635"/>
            <a:chExt cx="841375" cy="109855"/>
          </a:xfrm>
        </p:grpSpPr>
        <p:sp>
          <p:nvSpPr>
            <p:cNvPr id="3" name="object 3" descr=""/>
            <p:cNvSpPr/>
            <p:nvPr/>
          </p:nvSpPr>
          <p:spPr>
            <a:xfrm>
              <a:off x="1993392" y="4049267"/>
              <a:ext cx="768350" cy="0"/>
            </a:xfrm>
            <a:custGeom>
              <a:avLst/>
              <a:gdLst/>
              <a:ahLst/>
              <a:cxnLst/>
              <a:rect l="l" t="t" r="r" b="b"/>
              <a:pathLst>
                <a:path w="768350" h="0">
                  <a:moveTo>
                    <a:pt x="0" y="0"/>
                  </a:moveTo>
                  <a:lnTo>
                    <a:pt x="768096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56916" y="3945635"/>
              <a:ext cx="77724" cy="96011"/>
            </a:xfrm>
            <a:prstGeom prst="rect">
              <a:avLst/>
            </a:prstGeom>
          </p:spPr>
        </p:pic>
      </p:grp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8991" y="937259"/>
            <a:ext cx="2007108" cy="46634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8136" y="3931919"/>
            <a:ext cx="891539" cy="141731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067208" y="3108451"/>
            <a:ext cx="1961514" cy="588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Honorable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Consejo</a:t>
            </a:r>
            <a:r>
              <a:rPr dirty="0" sz="1200" spc="-10">
                <a:latin typeface="Calibri"/>
                <a:cs typeface="Calibri"/>
              </a:rPr>
              <a:t> Deliberante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200">
              <a:latin typeface="Calibri"/>
              <a:cs typeface="Calibri"/>
            </a:endParaRPr>
          </a:p>
          <a:p>
            <a:pPr marL="17145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Bloque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Frente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Todos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25293" y="1960879"/>
            <a:ext cx="25057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Calibri"/>
                <a:cs typeface="Calibri"/>
              </a:rPr>
              <a:t>Máximo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Paz,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28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septiembre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2023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68623" y="4539487"/>
            <a:ext cx="5479415" cy="517398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5080" indent="456565">
              <a:lnSpc>
                <a:spcPct val="153300"/>
              </a:lnSpc>
              <a:spcBef>
                <a:spcPts val="85"/>
              </a:spcBef>
            </a:pPr>
            <a:r>
              <a:rPr dirty="0" sz="1200">
                <a:latin typeface="Calibri"/>
                <a:cs typeface="Calibri"/>
              </a:rPr>
              <a:t>Quien</a:t>
            </a:r>
            <a:r>
              <a:rPr dirty="0" sz="1200" spc="13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suscribe,</a:t>
            </a:r>
            <a:r>
              <a:rPr dirty="0" sz="1200" spc="13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Pedro</a:t>
            </a:r>
            <a:r>
              <a:rPr dirty="0" sz="1200" spc="4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Maldonado,</a:t>
            </a:r>
            <a:r>
              <a:rPr dirty="0" sz="1200" spc="15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en</a:t>
            </a:r>
            <a:r>
              <a:rPr dirty="0" sz="1200" spc="48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mi</a:t>
            </a:r>
            <a:r>
              <a:rPr dirty="0" sz="1200" spc="4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carácter</a:t>
            </a:r>
            <a:r>
              <a:rPr dirty="0" sz="1200" spc="14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presidente</a:t>
            </a:r>
            <a:r>
              <a:rPr dirty="0" sz="1200" spc="15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la </a:t>
            </a:r>
            <a:r>
              <a:rPr dirty="0" sz="1200" spc="-10">
                <a:latin typeface="Calibri"/>
                <a:cs typeface="Calibri"/>
              </a:rPr>
              <a:t>COOPERATIVA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TRABAJO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40">
                <a:latin typeface="Calibri"/>
                <a:cs typeface="Calibri"/>
              </a:rPr>
              <a:t>BLOCtUE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LTDA.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vengo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hacerle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llegar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formal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petición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aprobación</a:t>
            </a:r>
            <a:r>
              <a:rPr dirty="0" sz="1200" spc="4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2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proyecto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especial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3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adjuntamos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presente,</a:t>
            </a:r>
            <a:r>
              <a:rPr dirty="0" sz="1200" spc="3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requiriendo</a:t>
            </a:r>
            <a:r>
              <a:rPr dirty="0" sz="1200" spc="39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la </a:t>
            </a:r>
            <a:r>
              <a:rPr dirty="0" sz="1200">
                <a:latin typeface="Calibri"/>
                <a:cs typeface="Calibri"/>
              </a:rPr>
              <a:t>declaración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interés social,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beneficio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comunidad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Cañuelas,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través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promulgación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municipal,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convenio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vigente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Secretaria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Integración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Socio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Urbana,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SISU,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dependiente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Ministerio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Desarrollo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Nación, </a:t>
            </a:r>
            <a:r>
              <a:rPr dirty="0" sz="1200">
                <a:latin typeface="Calibri"/>
                <a:cs typeface="Calibri"/>
              </a:rPr>
              <a:t>denominado:</a:t>
            </a:r>
            <a:r>
              <a:rPr dirty="0" sz="1200" spc="4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Línea</a:t>
            </a:r>
            <a:r>
              <a:rPr dirty="0" sz="1200" spc="3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Acción</a:t>
            </a:r>
            <a:r>
              <a:rPr dirty="0" sz="1200" spc="3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”Integración</a:t>
            </a:r>
            <a:r>
              <a:rPr dirty="0" sz="1200" spc="409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Socio</a:t>
            </a:r>
            <a:r>
              <a:rPr dirty="0" sz="1200" spc="3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Urbana</a:t>
            </a:r>
            <a:r>
              <a:rPr dirty="0" sz="1200" spc="3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Barrios</a:t>
            </a:r>
            <a:r>
              <a:rPr dirty="0" sz="1200" spc="4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Populares </a:t>
            </a:r>
            <a:r>
              <a:rPr dirty="0" sz="1200">
                <a:latin typeface="Calibri"/>
                <a:cs typeface="Calibri"/>
              </a:rPr>
              <a:t>RENABAP", Acciones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Repoblamiento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Argentina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“ID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ARCA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498",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identificado </a:t>
            </a:r>
            <a:r>
              <a:rPr dirty="0" sz="1200">
                <a:latin typeface="Calibri"/>
                <a:cs typeface="Calibri"/>
              </a:rPr>
              <a:t>con</a:t>
            </a:r>
            <a:r>
              <a:rPr dirty="0" sz="1200" spc="44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405">
                <a:latin typeface="Calibri"/>
                <a:cs typeface="Calibri"/>
              </a:rPr>
              <a:t>  </a:t>
            </a:r>
            <a:r>
              <a:rPr dirty="0" sz="1200" spc="-20">
                <a:latin typeface="Calibri"/>
                <a:cs typeface="Calibri"/>
              </a:rPr>
              <a:t>EX-2022-</a:t>
            </a:r>
            <a:r>
              <a:rPr dirty="0" sz="1200">
                <a:latin typeface="Calibri"/>
                <a:cs typeface="Calibri"/>
              </a:rPr>
              <a:t>45229168-</a:t>
            </a:r>
            <a:r>
              <a:rPr dirty="0" sz="1200" spc="405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-</a:t>
            </a:r>
            <a:r>
              <a:rPr dirty="0" sz="1200">
                <a:latin typeface="Calibri"/>
                <a:cs typeface="Calibri"/>
              </a:rPr>
              <a:t>APN-</a:t>
            </a:r>
            <a:r>
              <a:rPr dirty="0" sz="1200" spc="43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CEFISU#MDS</a:t>
            </a:r>
            <a:r>
              <a:rPr dirty="0" sz="1200" spc="475">
                <a:latin typeface="Calibri"/>
                <a:cs typeface="Calibri"/>
              </a:rPr>
              <a:t>  </a:t>
            </a:r>
            <a:r>
              <a:rPr dirty="0" sz="1200" spc="-10">
                <a:latin typeface="Calibri"/>
                <a:cs typeface="Calibri"/>
              </a:rPr>
              <a:t>CONVE-2022-83471836-</a:t>
            </a:r>
            <a:r>
              <a:rPr dirty="0" sz="1200" spc="-20">
                <a:latin typeface="Calibri"/>
                <a:cs typeface="Calibri"/>
              </a:rPr>
              <a:t>APN- </a:t>
            </a:r>
            <a:r>
              <a:rPr dirty="0" sz="1200" spc="-10">
                <a:latin typeface="Calibri"/>
                <a:cs typeface="Calibri"/>
              </a:rPr>
              <a:t>CEFISU#MDS.</a:t>
            </a:r>
            <a:endParaRPr sz="1200">
              <a:latin typeface="Calibri"/>
              <a:cs typeface="Calibri"/>
            </a:endParaRPr>
          </a:p>
          <a:p>
            <a:pPr algn="just" marL="19685" marR="15240" indent="457834">
              <a:lnSpc>
                <a:spcPct val="153600"/>
              </a:lnSpc>
              <a:spcBef>
                <a:spcPts val="780"/>
              </a:spcBef>
            </a:pP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fundan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solicitud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torno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35">
                <a:latin typeface="Calibri"/>
                <a:cs typeface="Calibri"/>
              </a:rPr>
              <a:t>declai </a:t>
            </a:r>
            <a:r>
              <a:rPr dirty="0" sz="1200">
                <a:latin typeface="Calibri"/>
                <a:cs typeface="Calibri"/>
              </a:rPr>
              <a:t>ación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interés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social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importancia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necesidad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permite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intervención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Gobierno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Provincia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Buenos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Aires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través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ley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 spc="-65">
                <a:latin typeface="Calibri"/>
                <a:cs typeface="Calibri"/>
              </a:rPr>
              <a:t>I-hábitat,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complementando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F.scribanía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general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gobierno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quien </a:t>
            </a:r>
            <a:r>
              <a:rPr dirty="0" sz="1200">
                <a:latin typeface="Calibri"/>
                <a:cs typeface="Calibri"/>
              </a:rPr>
              <a:t>certificara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adjudicación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posesión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lotes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familias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beneficias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junto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SISU;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aprobación</a:t>
            </a:r>
            <a:r>
              <a:rPr dirty="0" sz="1200" spc="1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proyecto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como</a:t>
            </a:r>
            <a:r>
              <a:rPr dirty="0" sz="1200" spc="1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especial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según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ARTICULO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121º</a:t>
            </a:r>
            <a:r>
              <a:rPr dirty="0" sz="1200" spc="10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Expediente</a:t>
            </a:r>
            <a:r>
              <a:rPr dirty="0" sz="1200" spc="18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L- </a:t>
            </a:r>
            <a:r>
              <a:rPr dirty="0" sz="1200">
                <a:latin typeface="Calibri"/>
                <a:cs typeface="Calibri"/>
              </a:rPr>
              <a:t>141/02,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lineamientos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Ordenamiento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Urbano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Territorial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Normas</a:t>
            </a:r>
            <a:r>
              <a:rPr dirty="0" sz="1200" spc="1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Urbanísticas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carácter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preventivo</a:t>
            </a:r>
            <a:r>
              <a:rPr dirty="0" sz="1200" spc="2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Area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NO.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del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Partido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Cañuelas</a:t>
            </a:r>
            <a:r>
              <a:rPr dirty="0" sz="1200" spc="2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establece</a:t>
            </a:r>
            <a:r>
              <a:rPr dirty="0" sz="1200" spc="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seran </a:t>
            </a:r>
            <a:r>
              <a:rPr dirty="0" sz="1200">
                <a:latin typeface="Calibri"/>
                <a:cs typeface="Calibri"/>
              </a:rPr>
              <a:t>Proyectos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Especiales,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aquellos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exigen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análisis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diferenciado,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debiendo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observar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77439" y="5806439"/>
            <a:ext cx="1705356" cy="9646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49240" y="7301483"/>
            <a:ext cx="1687067" cy="61264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73161" y="913892"/>
            <a:ext cx="5446395" cy="45154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just" marL="12700" marR="5080" indent="4445">
              <a:lnSpc>
                <a:spcPct val="153000"/>
              </a:lnSpc>
              <a:spcBef>
                <a:spcPts val="125"/>
              </a:spcBef>
            </a:pPr>
            <a:r>
              <a:rPr dirty="0" sz="1200">
                <a:latin typeface="Calibri"/>
                <a:cs typeface="Calibri"/>
              </a:rPr>
              <a:t>acuerdos</a:t>
            </a:r>
            <a:r>
              <a:rPr dirty="0" sz="1200" spc="3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</a:t>
            </a:r>
            <a:r>
              <a:rPr dirty="0" sz="1200" spc="3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los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disfintos</a:t>
            </a:r>
            <a:r>
              <a:rPr dirty="0" sz="1200" spc="3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actores</a:t>
            </a:r>
            <a:r>
              <a:rPr dirty="0" sz="1200" spc="3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involucrados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3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condicionantes</a:t>
            </a:r>
            <a:r>
              <a:rPr dirty="0" sz="1200" spc="3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específicas.</a:t>
            </a:r>
            <a:r>
              <a:rPr dirty="0" sz="1200" spc="42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Su </a:t>
            </a:r>
            <a:r>
              <a:rPr dirty="0" sz="1200">
                <a:latin typeface="Calibri"/>
                <a:cs typeface="Calibri"/>
              </a:rPr>
              <a:t>realización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puede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concretarse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través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una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operación </a:t>
            </a:r>
            <a:r>
              <a:rPr dirty="0" sz="1200">
                <a:latin typeface="Calibri"/>
                <a:cs typeface="Calibri"/>
              </a:rPr>
              <a:t>privada,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concertada. </a:t>
            </a:r>
            <a:r>
              <a:rPr dirty="0" sz="1200">
                <a:latin typeface="Calibri"/>
                <a:cs typeface="Calibri"/>
              </a:rPr>
              <a:t>Los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Proyectos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Especiales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serán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objeto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estudios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viabilidad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urbanística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vistas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>
                <a:latin typeface="Calibri"/>
                <a:cs typeface="Calibri"/>
              </a:rPr>
              <a:t>analizar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sus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características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diferenciales</a:t>
            </a:r>
            <a:r>
              <a:rPr dirty="0" sz="1200" spc="11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requerirá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realización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estudio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impacto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urbano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territorial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ambiental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-5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determinar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aprobación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conjuntamente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con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consideración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las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medidas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mitigación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propuestas.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Calibri"/>
              <a:cs typeface="Calibri"/>
            </a:endParaRPr>
          </a:p>
          <a:p>
            <a:pPr algn="just" marL="15875" marR="8890" indent="457834">
              <a:lnSpc>
                <a:spcPct val="152900"/>
              </a:lnSpc>
            </a:pPr>
            <a:r>
              <a:rPr dirty="0" sz="1200">
                <a:latin typeface="Calibri"/>
                <a:cs typeface="Calibri"/>
              </a:rPr>
              <a:t>Adjuntamos</a:t>
            </a:r>
            <a:r>
              <a:rPr dirty="0" sz="1200" spc="43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3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presente: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Presentación,</a:t>
            </a:r>
            <a:r>
              <a:rPr dirty="0" sz="1200" spc="3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</a:t>
            </a:r>
            <a:r>
              <a:rPr dirty="0" sz="1200" spc="3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3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Trabajo,</a:t>
            </a:r>
            <a:r>
              <a:rPr dirty="0" sz="1200" spc="3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Legajo</a:t>
            </a:r>
            <a:r>
              <a:rPr dirty="0" sz="1200" spc="38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técnico, Prefactibilidad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hidráulica,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estudio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impacto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ambiental,</a:t>
            </a:r>
            <a:r>
              <a:rPr dirty="0" sz="1200">
                <a:latin typeface="Calibri"/>
                <a:cs typeface="Calibri"/>
              </a:rPr>
              <a:t> informe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agrimensor,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acceso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agua </a:t>
            </a:r>
            <a:r>
              <a:rPr dirty="0" sz="1200">
                <a:latin typeface="Calibri"/>
                <a:cs typeface="Calibri"/>
              </a:rPr>
              <a:t>potable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consumo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humano,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sistema</a:t>
            </a:r>
            <a:r>
              <a:rPr dirty="0" sz="1200">
                <a:latin typeface="Calibri"/>
                <a:cs typeface="Calibri"/>
              </a:rPr>
              <a:t> de </a:t>
            </a:r>
            <a:r>
              <a:rPr dirty="0" sz="1200" spc="-10">
                <a:latin typeface="Calibri"/>
                <a:cs typeface="Calibri"/>
              </a:rPr>
              <a:t>desagües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cloacales,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movimiento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 suelo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- </a:t>
            </a:r>
            <a:r>
              <a:rPr dirty="0" sz="1200">
                <a:latin typeface="Calibri"/>
                <a:cs typeface="Calibri"/>
              </a:rPr>
              <a:t>apertura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i="1">
                <a:latin typeface="Calibri"/>
                <a:cs typeface="Calibri"/>
              </a:rPr>
              <a:t>de</a:t>
            </a:r>
            <a:r>
              <a:rPr dirty="0" sz="1200" spc="25" i="1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calles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mejoramiento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red vial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sistema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desagües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pluviales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acceso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energía</a:t>
            </a:r>
            <a:r>
              <a:rPr dirty="0" sz="1200" spc="2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eléctrica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alumbrado</a:t>
            </a:r>
            <a:r>
              <a:rPr dirty="0" sz="1200" spc="2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1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veredas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</a:t>
            </a:r>
            <a:r>
              <a:rPr dirty="0" sz="1200" spc="1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rampas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personas</a:t>
            </a:r>
            <a:r>
              <a:rPr dirty="0" sz="1200" spc="2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con </a:t>
            </a:r>
            <a:r>
              <a:rPr dirty="0" sz="1200">
                <a:latin typeface="Calibri"/>
                <a:cs typeface="Calibri"/>
              </a:rPr>
              <a:t>movilidad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reducida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esquinas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arbolado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público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señalización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cestos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residuos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y </a:t>
            </a:r>
            <a:r>
              <a:rPr dirty="0" sz="1200" spc="-10">
                <a:latin typeface="Calibri"/>
                <a:cs typeface="Calibri"/>
              </a:rPr>
              <a:t>mobiliario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urbano,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gestión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residuos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sólidos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urbanos, </a:t>
            </a:r>
            <a:r>
              <a:rPr dirty="0" sz="1200" spc="-20">
                <a:latin typeface="Calibri"/>
                <a:cs typeface="Calibri"/>
              </a:rPr>
              <a:t>construcción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espacios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verdes</a:t>
            </a:r>
            <a:r>
              <a:rPr dirty="0" sz="1200" spc="5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públicos,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obrador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trabajos,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construcción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equipamiento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comunitario.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200">
              <a:latin typeface="Calibri"/>
              <a:cs typeface="Calibri"/>
            </a:endParaRPr>
          </a:p>
          <a:p>
            <a:pPr marL="466725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Sin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mas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la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espera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una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pronta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</a:t>
            </a:r>
            <a:r>
              <a:rPr dirty="0" sz="1200" spc="-20">
                <a:latin typeface="Calibri"/>
                <a:cs typeface="Calibri"/>
              </a:rPr>
              <a:t> favorable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respuesta,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saludamos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atte.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39620" y="6775195"/>
            <a:ext cx="1067435" cy="453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355"/>
              </a:lnSpc>
              <a:spcBef>
                <a:spcPts val="100"/>
              </a:spcBef>
            </a:pPr>
            <a:r>
              <a:rPr dirty="0" sz="1200" spc="-185">
                <a:latin typeface="Courier New"/>
                <a:cs typeface="Courier New"/>
              </a:rPr>
              <a:t>Va|donado</a:t>
            </a:r>
            <a:r>
              <a:rPr dirty="0" sz="1200" spc="-300">
                <a:latin typeface="Courier New"/>
                <a:cs typeface="Courier New"/>
              </a:rPr>
              <a:t> </a:t>
            </a:r>
            <a:r>
              <a:rPr dirty="0" sz="1200" spc="-140">
                <a:latin typeface="Courier New"/>
                <a:cs typeface="Courier New"/>
              </a:rPr>
              <a:t>Ped</a:t>
            </a:r>
            <a:r>
              <a:rPr dirty="0" sz="1200" spc="-295">
                <a:latin typeface="Courier New"/>
                <a:cs typeface="Courier New"/>
              </a:rPr>
              <a:t> </a:t>
            </a:r>
            <a:r>
              <a:rPr dirty="0" sz="1200" spc="-50">
                <a:latin typeface="Courier New"/>
                <a:cs typeface="Courier New"/>
              </a:rPr>
              <a:t>o</a:t>
            </a:r>
            <a:endParaRPr sz="1200">
              <a:latin typeface="Courier New"/>
              <a:cs typeface="Courier New"/>
            </a:endParaRPr>
          </a:p>
          <a:p>
            <a:pPr algn="ctr" marR="13335">
              <a:lnSpc>
                <a:spcPts val="935"/>
              </a:lnSpc>
            </a:pPr>
            <a:r>
              <a:rPr dirty="0" sz="900" spc="-80">
                <a:latin typeface="Courier New"/>
                <a:cs typeface="Courier New"/>
              </a:rPr>
              <a:t>DN!</a:t>
            </a:r>
            <a:r>
              <a:rPr dirty="0" sz="900" spc="-365">
                <a:latin typeface="Courier New"/>
                <a:cs typeface="Courier New"/>
              </a:rPr>
              <a:t> </a:t>
            </a:r>
            <a:r>
              <a:rPr dirty="0" sz="900" spc="-35">
                <a:latin typeface="Courier New"/>
                <a:cs typeface="Courier New"/>
              </a:rPr>
              <a:t>52.199.432</a:t>
            </a:r>
            <a:endParaRPr sz="900">
              <a:latin typeface="Courier New"/>
              <a:cs typeface="Courier New"/>
            </a:endParaRPr>
          </a:p>
          <a:p>
            <a:pPr algn="ctr">
              <a:lnSpc>
                <a:spcPts val="1080"/>
              </a:lnSpc>
            </a:pPr>
            <a:r>
              <a:rPr dirty="0" sz="950" spc="-10">
                <a:latin typeface="Courier New"/>
                <a:cs typeface="Courier New"/>
              </a:rPr>
              <a:t>Peiden%</a:t>
            </a:r>
            <a:endParaRPr sz="9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2025-10-21T10:38:27Z</dcterms:created>
  <dcterms:modified xsi:type="dcterms:W3CDTF">2025-10-21T10:38:27Z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2025-05-30T00:00:00Z</vt:filetime>
  </property>
  <property fmtid="{D5CDD505-2E9C-101B-9397-08002B2CF9AE}" pid="3" name="Creator">
    <vt:lpwstr>RICOH IM 430</vt:lpwstr>
  </property>
  <property fmtid="{D5CDD505-2E9C-101B-9397-08002B2CF9AE}" pid="4" name="LastSaved">
    <vt:filetime>2025-10-21T00:00:00Z</vt:filetime>
  </property>
  <property fmtid="{D5CDD505-2E9C-101B-9397-08002B2CF9AE}" pid="5" name="Producer">
    <vt:lpwstr>RICOH IM 430</vt:lpwstr>
  </property>
</Properties>
</file>