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11195" y="3159251"/>
            <a:ext cx="73151" cy="9601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8576" y="324611"/>
            <a:ext cx="1837944" cy="106070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56716" y="1156715"/>
            <a:ext cx="2025396" cy="47091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83664" y="3145535"/>
            <a:ext cx="54863" cy="12344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33671" y="1513331"/>
            <a:ext cx="2276855" cy="71780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12928" y="2508965"/>
            <a:ext cx="5430520" cy="707644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1200" spc="-55">
                <a:latin typeface="Calibri"/>
                <a:cs typeface="Calibri"/>
              </a:rPr>
              <a:t>IVAunicipalidad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Cañuelas</a:t>
            </a:r>
            <a:endParaRPr sz="12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  <a:spcBef>
                <a:spcPts val="140"/>
              </a:spcBef>
            </a:pPr>
            <a:r>
              <a:rPr dirty="0" sz="1100" spc="-10">
                <a:latin typeface="Calibri"/>
                <a:cs typeface="Calibri"/>
              </a:rPr>
              <a:t>Intendente</a:t>
            </a:r>
            <a:endParaRPr sz="1100">
              <a:latin typeface="Calibri"/>
              <a:cs typeface="Calibri"/>
            </a:endParaRPr>
          </a:p>
          <a:p>
            <a:pPr marL="18415">
              <a:lnSpc>
                <a:spcPct val="100000"/>
              </a:lnSpc>
              <a:spcBef>
                <a:spcPts val="170"/>
              </a:spcBef>
            </a:pPr>
            <a:r>
              <a:rPr dirty="0" sz="1050">
                <a:latin typeface="Calibri"/>
                <a:cs typeface="Calibri"/>
              </a:rPr>
              <a:t>M</a:t>
            </a:r>
            <a:r>
              <a:rPr dirty="0" sz="1050" spc="-70">
                <a:latin typeface="Calibri"/>
                <a:cs typeface="Calibri"/>
              </a:rPr>
              <a:t> </a:t>
            </a:r>
            <a:r>
              <a:rPr dirty="0" sz="1050">
                <a:latin typeface="Calibri"/>
                <a:cs typeface="Calibri"/>
              </a:rPr>
              <a:t>arisa</a:t>
            </a:r>
            <a:r>
              <a:rPr dirty="0" sz="1050" spc="260">
                <a:latin typeface="Calibri"/>
                <a:cs typeface="Calibri"/>
              </a:rPr>
              <a:t> </a:t>
            </a:r>
            <a:r>
              <a:rPr dirty="0" sz="1050" spc="-10">
                <a:latin typeface="Calibri"/>
                <a:cs typeface="Calibri"/>
              </a:rPr>
              <a:t>Fassi</a:t>
            </a:r>
            <a:endParaRPr sz="105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65"/>
              </a:spcBef>
              <a:tabLst>
                <a:tab pos="810895" algn="l"/>
                <a:tab pos="1628139" algn="l"/>
              </a:tabLst>
            </a:pPr>
            <a:r>
              <a:rPr dirty="0" sz="1200" spc="50">
                <a:latin typeface="Calibri"/>
                <a:cs typeface="Calibri"/>
              </a:rPr>
              <a:t>S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200">
              <a:latin typeface="Calibri"/>
              <a:cs typeface="Calibri"/>
            </a:endParaRPr>
          </a:p>
          <a:p>
            <a:pPr algn="just" marL="17145" marR="13335" indent="635">
              <a:lnSpc>
                <a:spcPct val="101499"/>
              </a:lnSpc>
              <a:spcBef>
                <a:spcPts val="1415"/>
              </a:spcBef>
            </a:pPr>
            <a:r>
              <a:rPr dirty="0" sz="1200" spc="-10">
                <a:latin typeface="Calibri"/>
                <a:cs typeface="Calibri"/>
              </a:rPr>
              <a:t>Quien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suscribe,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Pedro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Maldonado,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en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mi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carácter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presidente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la </a:t>
            </a:r>
            <a:r>
              <a:rPr dirty="0" sz="1200" spc="-40">
                <a:latin typeface="Calibri"/>
                <a:cs typeface="Calibri"/>
              </a:rPr>
              <a:t>COOPERATIVA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TRABAJO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EN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BLOQUE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LIMITADA,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propietarios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parcela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ubicada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Camino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rural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S/N,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idenfificada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 spc="-60">
                <a:latin typeface="Calibri"/>
                <a:cs typeface="Calibri"/>
              </a:rPr>
              <a:t>cc'n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nomenclatura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catastral: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Pdo.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15;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Circ.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4;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Parc.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14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Partida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1316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 </a:t>
            </a:r>
            <a:r>
              <a:rPr dirty="0" sz="1200" spc="-15">
                <a:latin typeface="Calibri"/>
                <a:cs typeface="Calibri"/>
              </a:rPr>
              <a:t>Localidad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60">
                <a:latin typeface="Calibri"/>
                <a:cs typeface="Calibri"/>
              </a:rPr>
              <a:t>l"artJdo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Cañuelas,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vinculada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</a:t>
            </a:r>
            <a:r>
              <a:rPr dirty="0" sz="1200" spc="-8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ejecución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del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proyecto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ARCA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Cañueias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ID </a:t>
            </a:r>
            <a:r>
              <a:rPr dirty="0" sz="1200" spc="-185">
                <a:latin typeface="Calibri"/>
                <a:cs typeface="Calibri"/>
              </a:rPr>
              <a:t>4</a:t>
            </a:r>
            <a:r>
              <a:rPr dirty="0" sz="1200" spc="-114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9ó,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bajo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10">
                <a:latin typeface="Calibri"/>
                <a:cs typeface="Calibri"/>
              </a:rPr>
              <a:t>E/t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2022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45229168-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-</a:t>
            </a:r>
            <a:r>
              <a:rPr dirty="0" sz="1200" spc="-30">
                <a:latin typeface="Calibri"/>
                <a:cs typeface="Calibri"/>
              </a:rPr>
              <a:t>APN-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CEFISU#MDS,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marco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convenio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vigente</a:t>
            </a:r>
            <a:r>
              <a:rPr dirty="0" sz="1200" spc="-15">
                <a:latin typeface="Calibri"/>
                <a:cs typeface="Calibri"/>
              </a:rPr>
              <a:t> entre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esta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Cooperativa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Secretaria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Integración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Socio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Urbana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la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Nación.</a:t>
            </a:r>
            <a:endParaRPr sz="1200">
              <a:latin typeface="Calibri"/>
              <a:cs typeface="Calibri"/>
            </a:endParaRPr>
          </a:p>
          <a:p>
            <a:pPr algn="just" marL="18415" marR="8255" indent="-635">
              <a:lnSpc>
                <a:spcPct val="101499"/>
              </a:lnSpc>
              <a:spcBef>
                <a:spcPts val="1420"/>
              </a:spcBef>
            </a:pPr>
            <a:r>
              <a:rPr dirty="0" sz="1200" spc="-35">
                <a:latin typeface="Calibri"/>
                <a:cs typeface="Calibri"/>
              </a:rPr>
              <a:t>Que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raíz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la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 spc="-120">
                <a:latin typeface="Calibri"/>
                <a:cs typeface="Calibri"/>
              </a:rPr>
              <a:t>i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elevancia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mediática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que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continúan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tomando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las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obras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realizadas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nuestro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predio,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reiteramos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solicitud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realizada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en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día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25">
                <a:latin typeface="Calibri"/>
                <a:cs typeface="Calibri"/>
              </a:rPr>
              <a:t>ayer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en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mesa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trabajo,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la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apertura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calle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que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comunicaría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el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predio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con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la </a:t>
            </a:r>
            <a:r>
              <a:rPr dirty="0" sz="1200" spc="-5">
                <a:latin typeface="Calibri"/>
                <a:cs typeface="Calibri"/>
              </a:rPr>
              <a:t>ruta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naciona</a:t>
            </a:r>
            <a:r>
              <a:rPr dirty="0" sz="1200">
                <a:latin typeface="Calibri"/>
                <a:cs typeface="Calibri"/>
              </a:rPr>
              <a:t>l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20</a:t>
            </a:r>
            <a:r>
              <a:rPr dirty="0" sz="1200">
                <a:latin typeface="Calibri"/>
                <a:cs typeface="Calibri"/>
              </a:rPr>
              <a:t>5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una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longitud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aproximada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150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metros,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que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además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disminuir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los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conflictos</a:t>
            </a:r>
            <a:r>
              <a:rPr dirty="0" sz="1200">
                <a:latin typeface="Calibri"/>
                <a:cs typeface="Calibri"/>
              </a:rPr>
              <a:t>  </a:t>
            </a:r>
            <a:r>
              <a:rPr dirty="0" sz="1200" spc="-30">
                <a:latin typeface="Calibri"/>
                <a:cs typeface="Calibri"/>
              </a:rPr>
              <a:t>con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5">
                <a:latin typeface="Calibri"/>
                <a:cs typeface="Calibri"/>
              </a:rPr>
              <a:t>'vecinos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frentistas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la</a:t>
            </a:r>
            <a:r>
              <a:rPr dirty="0" sz="1200" spc="-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calle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la</a:t>
            </a:r>
            <a:r>
              <a:rPr dirty="0" sz="1200" spc="-8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entrada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Extragas,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viene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7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cumplimentar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ordenado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poi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Autoridad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Agua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Gobierno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la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Pcia.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buenos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Aires.</a:t>
            </a:r>
            <a:endParaRPr sz="1200">
              <a:latin typeface="Calibri"/>
              <a:cs typeface="Calibri"/>
            </a:endParaRPr>
          </a:p>
          <a:p>
            <a:pPr algn="just" marL="27305" marR="18415" indent="-5715">
              <a:lnSpc>
                <a:spcPct val="102499"/>
              </a:lnSpc>
              <a:spcBef>
                <a:spcPts val="1440"/>
              </a:spcBef>
            </a:pPr>
            <a:r>
              <a:rPr dirty="0" sz="1200" spc="-25">
                <a:latin typeface="Calibri"/>
                <a:cs typeface="Calibri"/>
              </a:rPr>
              <a:t>NOflficamcS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0">
                <a:latin typeface="Calibri"/>
                <a:cs typeface="Calibri"/>
              </a:rPr>
              <a:t>ÇUe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5">
                <a:latin typeface="Calibri"/>
                <a:cs typeface="Calibri"/>
              </a:rPr>
              <a:t>enco›ntramos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realizando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tareas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movimiento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suelo, nivelación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estabílización.</a:t>
            </a:r>
            <a:endParaRPr sz="1200">
              <a:latin typeface="Calibri"/>
              <a:cs typeface="Calibri"/>
            </a:endParaRPr>
          </a:p>
          <a:p>
            <a:pPr algn="just" marL="18415" marR="11430" indent="3810">
              <a:lnSpc>
                <a:spcPct val="101200"/>
              </a:lnSpc>
              <a:spcBef>
                <a:spcPts val="1460"/>
              </a:spcBef>
            </a:pPr>
            <a:r>
              <a:rPr dirty="0" sz="1200">
                <a:latin typeface="Calibri"/>
                <a:cs typeface="Calibri"/>
              </a:rPr>
              <a:t>Ademas,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informamos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iniciaremos</a:t>
            </a:r>
            <a:r>
              <a:rPr dirty="0" sz="1200">
                <a:latin typeface="Calibri"/>
                <a:cs typeface="Calibri"/>
              </a:rPr>
              <a:t> las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construcción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galpón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deposito </a:t>
            </a:r>
            <a:r>
              <a:rPr dirty="0" sz="1200">
                <a:latin typeface="Calibri"/>
                <a:cs typeface="Calibri"/>
              </a:rPr>
              <a:t>dentro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nuestra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propiedad,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implica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ingreso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camiones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transportes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55">
                <a:latin typeface="Calibri"/>
                <a:cs typeface="Calibri"/>
              </a:rPr>
              <a:t>matei-</a:t>
            </a:r>
            <a:r>
              <a:rPr dirty="0" sz="1200">
                <a:latin typeface="Calibri"/>
                <a:cs typeface="Calibri"/>
              </a:rPr>
              <a:t>iales,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insumos,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maquinarias,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herramientas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personal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llevar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adelante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las </a:t>
            </a:r>
            <a:r>
              <a:rPr dirty="0" sz="1200">
                <a:latin typeface="Calibri"/>
                <a:cs typeface="Calibri"/>
              </a:rPr>
              <a:t>mencionadas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tareas,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además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infraestructura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necesarias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entrada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materiales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20">
                <a:latin typeface="Calibri"/>
                <a:cs typeface="Calibri"/>
              </a:rPr>
              <a:t> ejecución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mencionada.</a:t>
            </a:r>
            <a:endParaRPr sz="1200">
              <a:latin typeface="Calibri"/>
              <a:cs typeface="Calibri"/>
            </a:endParaRPr>
          </a:p>
          <a:p>
            <a:pPr algn="just" marL="21590">
              <a:lnSpc>
                <a:spcPct val="100000"/>
              </a:lnSpc>
              <a:spcBef>
                <a:spcPts val="1440"/>
              </a:spcBef>
            </a:pPr>
            <a:r>
              <a:rPr dirty="0" sz="1200" spc="-20">
                <a:latin typeface="Calibri"/>
                <a:cs typeface="Calibri"/>
              </a:rPr>
              <a:t>Recordamos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importancia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obras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nivelación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estabilización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ordenadas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la</a:t>
            </a:r>
            <a:endParaRPr sz="1200">
              <a:latin typeface="Calibri"/>
              <a:cs typeface="Calibri"/>
            </a:endParaRPr>
          </a:p>
          <a:p>
            <a:pPr algn="just" marL="21590" marR="10795" indent="5080">
              <a:lnSpc>
                <a:spcPct val="102499"/>
              </a:lnSpc>
            </a:pPr>
            <a:r>
              <a:rPr dirty="0" sz="1200" spc="-60">
                <a:latin typeface="Calibri"/>
                <a:cs typeface="Calibri"/>
              </a:rPr>
              <a:t>,AuPondad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Agua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Provincia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Buenos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Aires,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indican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nivelación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predio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cota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60">
                <a:latin typeface="Calibri"/>
                <a:cs typeface="Calibri"/>
              </a:rPr>
              <a:t>3.NO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45">
                <a:latin typeface="Calibri"/>
                <a:cs typeface="Calibri"/>
              </a:rPr>
              <a:t>reft-</a:t>
            </a:r>
            <a:r>
              <a:rPr dirty="0" sz="1200" spc="-10">
                <a:latin typeface="Calibri"/>
                <a:cs typeface="Calibri"/>
              </a:rPr>
              <a:t>endadas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ei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proyecto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hidráulico,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presentado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Ingeniero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J. </a:t>
            </a:r>
            <a:r>
              <a:rPr dirty="0" sz="1200">
                <a:latin typeface="Calibri"/>
                <a:cs typeface="Calibri"/>
              </a:rPr>
              <a:t>Daniel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Hourcouripé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31963.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algn="just" marL="22860" marR="9525" indent="635">
              <a:lnSpc>
                <a:spcPct val="100600"/>
              </a:lnSpc>
            </a:pPr>
            <a:r>
              <a:rPr dirty="0" sz="1200" spc="-35">
                <a:latin typeface="Calibri"/>
                <a:cs typeface="Calibri"/>
              </a:rPr>
              <a:t>Tal </a:t>
            </a:r>
            <a:r>
              <a:rPr dirty="0" sz="1200" spc="-10">
                <a:latin typeface="Calibri"/>
                <a:cs typeface="Calibri"/>
              </a:rPr>
              <a:t>movimiento</a:t>
            </a:r>
            <a:r>
              <a:rPr dirty="0" sz="1200">
                <a:latin typeface="Calibri"/>
                <a:cs typeface="Calibri"/>
              </a:rPr>
              <a:t> 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suelo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implica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expresa el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alrimétrico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presentado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junto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clocumentación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entregada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información,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relevamiento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30">
                <a:latin typeface="Calibri"/>
                <a:cs typeface="Calibri"/>
              </a:rPr>
              <a:t>agrinJcnsui-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terreno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cuestión,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surgen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sectores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claramente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diferenciados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colores.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primer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necesidad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retiro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45156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metros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58591 metros;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segundo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sector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donde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10">
                <a:latin typeface="Calibri"/>
                <a:cs typeface="Calibri"/>
              </a:rPr>
              <a:t> requiere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retro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entre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30170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metros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32409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0" y="6108191"/>
            <a:ext cx="2697479" cy="108356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2611" y="932179"/>
            <a:ext cx="5427345" cy="4272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7145" marR="25400">
              <a:lnSpc>
                <a:spcPct val="100000"/>
              </a:lnSpc>
              <a:spcBef>
                <a:spcPts val="100"/>
              </a:spcBef>
            </a:pPr>
            <a:r>
              <a:rPr dirty="0" sz="1200" spc="-75">
                <a:latin typeface="Calibri"/>
                <a:cs typeface="Calibri"/>
              </a:rPr>
              <a:t>n\ett </a:t>
            </a:r>
            <a:r>
              <a:rPr dirty="0" sz="1200" spc="-30">
                <a:latin typeface="Calibri"/>
                <a:cs typeface="Calibri"/>
              </a:rPr>
              <a:t>os;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90">
                <a:latin typeface="Calibri"/>
                <a:cs typeface="Calibri"/>
              </a:rPr>
              <a:t>y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tercer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sector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donde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se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requiere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aporte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suelo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seleccionado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100107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65">
                <a:latin typeface="Calibri"/>
                <a:cs typeface="Calibri"/>
              </a:rPr>
              <a:t>meti-os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y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107264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metros.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algn="just" marL="16510" marR="13970" indent="-635">
              <a:lnSpc>
                <a:spcPct val="100600"/>
              </a:lnSpc>
            </a:pP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tanto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los </a:t>
            </a:r>
            <a:r>
              <a:rPr dirty="0" sz="1200" spc="-10">
                <a:latin typeface="Calibri"/>
                <a:cs typeface="Calibri"/>
              </a:rPr>
              <a:t>trahajos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nivelación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ordenados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ADA,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construcción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galpón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acopio,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son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items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60">
                <a:latin typeface="Calibri"/>
                <a:cs typeface="Calibri"/>
              </a:rPr>
              <a:t>conform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listado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obras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realizar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marco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ejecur:iôn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tareas,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necesarias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certificación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avance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obra,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Io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tambiún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inform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terminada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dicha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obra</a:t>
            </a:r>
            <a:r>
              <a:rPr dirty="0" sz="1200" spc="-35">
                <a:latin typeface="Calibri"/>
                <a:cs typeface="Calibri"/>
              </a:rPr>
              <a:t> se </a:t>
            </a:r>
            <a:r>
              <a:rPr dirty="0" sz="1200" spc="-10">
                <a:latin typeface="Calibri"/>
                <a:cs typeface="Calibri"/>
              </a:rPr>
              <a:t>procederá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ingreso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materiales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insurnos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acopio,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también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exigido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certificación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obra.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algn="just" marL="12700" marR="5080" indent="7620">
              <a:lnSpc>
                <a:spcPct val="100800"/>
              </a:lnSpc>
            </a:pPr>
            <a:r>
              <a:rPr dirty="0" sz="1200">
                <a:latin typeface="Calibri"/>
                <a:cs typeface="Calibri"/>
              </a:rPr>
              <a:t>Infoimamos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tarnbién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días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semana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próxima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haremos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presentaciones </a:t>
            </a:r>
            <a:r>
              <a:rPr dirty="0" sz="1200" spc="-40">
                <a:latin typeface="Calibri"/>
                <a:cs typeface="Calibri"/>
              </a:rPr>
              <a:t>pei-</a:t>
            </a:r>
            <a:r>
              <a:rPr dirty="0" sz="1200">
                <a:latin typeface="Calibri"/>
                <a:cs typeface="Calibri"/>
              </a:rPr>
              <a:t>finentes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proyecto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eléctrico,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documentación </a:t>
            </a:r>
            <a:r>
              <a:rPr dirty="0" sz="1200">
                <a:latin typeface="Calibri"/>
                <a:cs typeface="Calibri"/>
              </a:rPr>
              <a:t>exigido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pot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EDESUR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tramitar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prefactibilidad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factîbilidad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ejecución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del </a:t>
            </a:r>
            <a:r>
              <a:rPr dirty="0" sz="1200" spc="-10">
                <a:latin typeface="Calibri"/>
                <a:cs typeface="Calibri"/>
              </a:rPr>
              <a:t>proyecto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elč'ctrico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incumbe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proyecto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ARCA.</a:t>
            </a:r>
            <a:endParaRPr sz="1200">
              <a:latin typeface="Calibri"/>
              <a:cs typeface="Calibri"/>
            </a:endParaRPr>
          </a:p>
          <a:p>
            <a:pPr algn="just" marL="20955" marR="19050" indent="-635">
              <a:lnSpc>
                <a:spcPct val="102499"/>
              </a:lnSpc>
              <a:spcBef>
                <a:spcPts val="1405"/>
              </a:spcBef>
            </a:pPr>
            <a:r>
              <a:rPr dirty="0" sz="1200" spc="-10">
                <a:latin typeface="Calibri"/>
                <a:cs typeface="Calibri"/>
              </a:rPr>
              <a:t>Además,</a:t>
            </a:r>
            <a:r>
              <a:rPr dirty="0" sz="1200" spc="-20">
                <a:latin typeface="Calibri"/>
                <a:cs typeface="Calibri"/>
              </a:rPr>
              <a:t> reiteramos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solicitud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presentada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mesa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entradas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fecha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16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junio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piesente,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bajada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luz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ante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mencionada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empres</a:t>
            </a:r>
            <a:r>
              <a:rPr dirty="0" sz="1200" spc="-1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Calibri"/>
              <a:cs typeface="Calibri"/>
            </a:endParaRPr>
          </a:p>
          <a:p>
            <a:pPr algn="just" marL="17145" marR="10795" indent="2540">
              <a:lnSpc>
                <a:spcPct val="100800"/>
              </a:lnSpc>
            </a:pP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acordado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mesa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trabajo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28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septiembre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Intendencia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y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facilitar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ejecución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proyecto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presente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bier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Código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Edificación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Cańrielas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requiere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permiso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alguno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tipo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tareas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internas,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nos </a:t>
            </a:r>
            <a:r>
              <a:rPr dirty="0" sz="1200" spc="-30">
                <a:latin typeface="Calibri"/>
                <a:cs typeface="Calibri"/>
              </a:rPr>
              <a:t>pi</a:t>
            </a:r>
            <a:r>
              <a:rPr dirty="0" sz="1200" spc="-100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csenRamos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inform</a:t>
            </a:r>
            <a:r>
              <a:rPr dirty="0" sz="1200" spc="-1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arias.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Calibri"/>
              <a:cs typeface="Calibri"/>
            </a:endParaRPr>
          </a:p>
          <a:p>
            <a:pPr algn="just" marL="18415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Sin mas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la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pronta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favorable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respuesta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saludamos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atte.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841144" y="5591047"/>
            <a:ext cx="1073785" cy="448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15"/>
              </a:lnSpc>
              <a:spcBef>
                <a:spcPts val="100"/>
              </a:spcBef>
            </a:pPr>
            <a:r>
              <a:rPr dirty="0" sz="1200" spc="-70">
                <a:latin typeface="Calibri"/>
                <a:cs typeface="Calibri"/>
              </a:rPr>
              <a:t>Maluor›ado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Pedro</a:t>
            </a:r>
            <a:endParaRPr sz="1200">
              <a:latin typeface="Calibri"/>
              <a:cs typeface="Calibri"/>
            </a:endParaRPr>
          </a:p>
          <a:p>
            <a:pPr algn="ctr" marR="1905">
              <a:lnSpc>
                <a:spcPts val="944"/>
              </a:lnSpc>
            </a:pPr>
            <a:r>
              <a:rPr dirty="0" sz="950" spc="-30">
                <a:latin typeface="Courier New"/>
                <a:cs typeface="Courier New"/>
              </a:rPr>
              <a:t>DNl92.ł99w32</a:t>
            </a:r>
            <a:endParaRPr sz="950">
              <a:latin typeface="Courier New"/>
              <a:cs typeface="Courier New"/>
            </a:endParaRPr>
          </a:p>
          <a:p>
            <a:pPr algn="ctr">
              <a:lnSpc>
                <a:spcPts val="1075"/>
              </a:lnSpc>
            </a:pPr>
            <a:r>
              <a:rPr dirty="0" sz="950" spc="-10">
                <a:latin typeface="Courier New"/>
                <a:cs typeface="Courier New"/>
              </a:rPr>
              <a:t>Pøainte</a:t>
            </a:r>
            <a:endParaRPr sz="9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2025-10-21T10:38:05Z</dcterms:created>
  <dcterms:modified xsi:type="dcterms:W3CDTF">2025-10-21T10:38:05Z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RICOH IM 430</vt:lpwstr>
  </property>
  <property fmtid="{D5CDD505-2E9C-101B-9397-08002B2CF9AE}" pid="4" name="LastSaved">
    <vt:filetime>2025-10-21T00:00:00Z</vt:filetime>
  </property>
  <property fmtid="{D5CDD505-2E9C-101B-9397-08002B2CF9AE}" pid="5" name="Producer">
    <vt:lpwstr>RICOH IM 430</vt:lpwstr>
  </property>
</Properties>
</file>