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9750"/>
  <p:notesSz cx="7556500" cy="106997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6922"/>
            <a:ext cx="6428422" cy="2246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91860"/>
            <a:ext cx="5293995" cy="2674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Relationship Id="rId9" Type="http://schemas.openxmlformats.org/officeDocument/2006/relationships/image" Target="../media/image3.png"/><Relationship Id="rId10" Type="http://schemas.openxmlformats.org/officeDocument/2006/relationships/image" Target="../media/image4.png"/><Relationship Id="rId11" Type="http://schemas.openxmlformats.org/officeDocument/2006/relationships/image" Target="../media/image5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581911" y="7264907"/>
            <a:ext cx="1440180" cy="827532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4585715" y="7845551"/>
            <a:ext cx="1993391" cy="1805939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5637276" y="1449323"/>
            <a:ext cx="429768" cy="77724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6693407" y="8380476"/>
            <a:ext cx="155448" cy="164592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1330452" y="1435607"/>
            <a:ext cx="1266444" cy="18287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990"/>
            <a:ext cx="6806565" cy="1711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60942"/>
            <a:ext cx="6806565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50768"/>
            <a:ext cx="2420112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233422" y="1130553"/>
            <a:ext cx="1917064" cy="3378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20040" algn="l"/>
              </a:tabLst>
            </a:pPr>
            <a:r>
              <a:rPr dirty="0" sz="2050" spc="-340">
                <a:latin typeface="Arial Black"/>
                <a:cs typeface="Arial Black"/>
              </a:rPr>
              <a:t>f•</a:t>
            </a:r>
            <a:r>
              <a:rPr dirty="0" sz="2050">
                <a:latin typeface="Arial Black"/>
                <a:cs typeface="Arial Black"/>
              </a:rPr>
              <a:t>	</a:t>
            </a:r>
            <a:r>
              <a:rPr dirty="0" sz="2050" spc="-35">
                <a:latin typeface="Arial Black"/>
                <a:cs typeface="Arial Black"/>
              </a:rPr>
              <a:t>EN</a:t>
            </a:r>
            <a:r>
              <a:rPr dirty="0" sz="2050" spc="-140">
                <a:latin typeface="Arial Black"/>
                <a:cs typeface="Arial Black"/>
              </a:rPr>
              <a:t> </a:t>
            </a:r>
            <a:r>
              <a:rPr dirty="0" sz="2050" spc="-125">
                <a:latin typeface="Arial Black"/>
                <a:cs typeface="Arial Black"/>
              </a:rPr>
              <a:t>BLOQUE</a:t>
            </a:r>
            <a:endParaRPr sz="2050">
              <a:latin typeface="Arial Black"/>
              <a:cs typeface="Arial Black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203546" y="2493009"/>
            <a:ext cx="5102225" cy="5019040"/>
          </a:xfrm>
          <a:prstGeom prst="rect">
            <a:avLst/>
          </a:prstGeom>
        </p:spPr>
        <p:txBody>
          <a:bodyPr wrap="square" lIns="0" tIns="19050" rIns="0" bIns="0" rtlCol="0" vert="horz">
            <a:spAutoFit/>
          </a:bodyPr>
          <a:lstStyle/>
          <a:p>
            <a:pPr marL="12700" marR="3524885" indent="2540">
              <a:lnSpc>
                <a:spcPts val="1370"/>
              </a:lnSpc>
              <a:spcBef>
                <a:spcPts val="150"/>
              </a:spcBef>
            </a:pPr>
            <a:r>
              <a:rPr dirty="0" sz="1150" spc="-50">
                <a:latin typeface="Arial MT"/>
                <a:cs typeface="Arial MT"/>
              </a:rPr>
              <a:t>Municipalidad</a:t>
            </a:r>
            <a:r>
              <a:rPr dirty="0" sz="1150" spc="70">
                <a:latin typeface="Arial MT"/>
                <a:cs typeface="Arial MT"/>
              </a:rPr>
              <a:t> </a:t>
            </a:r>
            <a:r>
              <a:rPr dirty="0" sz="1150" spc="-100">
                <a:latin typeface="Arial MT"/>
                <a:cs typeface="Arial MT"/>
              </a:rPr>
              <a:t>de</a:t>
            </a:r>
            <a:r>
              <a:rPr dirty="0" sz="1150" spc="-35">
                <a:latin typeface="Arial MT"/>
                <a:cs typeface="Arial MT"/>
              </a:rPr>
              <a:t> </a:t>
            </a:r>
            <a:r>
              <a:rPr dirty="0" sz="1150" spc="-100">
                <a:latin typeface="Arial MT"/>
                <a:cs typeface="Arial MT"/>
              </a:rPr>
              <a:t>Cañuelas </a:t>
            </a:r>
            <a:r>
              <a:rPr dirty="0" sz="1150" spc="-10">
                <a:latin typeface="Arial MT"/>
                <a:cs typeface="Arial MT"/>
              </a:rPr>
              <a:t>Intendente</a:t>
            </a:r>
            <a:endParaRPr sz="1150">
              <a:latin typeface="Arial MT"/>
              <a:cs typeface="Arial MT"/>
            </a:endParaRPr>
          </a:p>
          <a:p>
            <a:pPr marL="19685">
              <a:lnSpc>
                <a:spcPts val="1360"/>
              </a:lnSpc>
            </a:pPr>
            <a:r>
              <a:rPr dirty="0" sz="1150" spc="-75">
                <a:latin typeface="Arial MT"/>
                <a:cs typeface="Arial MT"/>
              </a:rPr>
              <a:t>Marisa</a:t>
            </a:r>
            <a:r>
              <a:rPr dirty="0" sz="1150" spc="25"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Fassi</a:t>
            </a:r>
            <a:endParaRPr sz="11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150">
              <a:latin typeface="Arial MT"/>
              <a:cs typeface="Arial MT"/>
            </a:endParaRPr>
          </a:p>
          <a:p>
            <a:pPr algn="just" marL="18415" marR="11430" indent="635">
              <a:lnSpc>
                <a:spcPts val="1370"/>
              </a:lnSpc>
            </a:pPr>
            <a:r>
              <a:rPr dirty="0" sz="1150" spc="-105">
                <a:latin typeface="Arial MT"/>
                <a:cs typeface="Arial MT"/>
              </a:rPr>
              <a:t>Nos</a:t>
            </a:r>
            <a:r>
              <a:rPr dirty="0" sz="1150" spc="40">
                <a:latin typeface="Arial MT"/>
                <a:cs typeface="Arial MT"/>
              </a:rPr>
              <a:t> </a:t>
            </a:r>
            <a:r>
              <a:rPr dirty="0" sz="1150" spc="-55">
                <a:latin typeface="Arial MT"/>
                <a:cs typeface="Arial MT"/>
              </a:rPr>
              <a:t>dirigimos</a:t>
            </a:r>
            <a:r>
              <a:rPr dirty="0" sz="1150" spc="105">
                <a:latin typeface="Arial MT"/>
                <a:cs typeface="Arial MT"/>
              </a:rPr>
              <a:t> </a:t>
            </a:r>
            <a:r>
              <a:rPr dirty="0" sz="1150" spc="-195">
                <a:latin typeface="Arial MT"/>
                <a:cs typeface="Arial MT"/>
              </a:rPr>
              <a:t>a</a:t>
            </a:r>
            <a:r>
              <a:rPr dirty="0" sz="1150" spc="60">
                <a:latin typeface="Arial MT"/>
                <a:cs typeface="Arial MT"/>
              </a:rPr>
              <a:t> </a:t>
            </a:r>
            <a:r>
              <a:rPr dirty="0" sz="1150" spc="-90">
                <a:latin typeface="Arial MT"/>
                <a:cs typeface="Arial MT"/>
              </a:rPr>
              <a:t>ustedes,</a:t>
            </a:r>
            <a:r>
              <a:rPr dirty="0" sz="1150" spc="80">
                <a:latin typeface="Arial MT"/>
                <a:cs typeface="Arial MT"/>
              </a:rPr>
              <a:t> </a:t>
            </a:r>
            <a:r>
              <a:rPr dirty="0" sz="1150" spc="-80">
                <a:latin typeface="Arial MT"/>
                <a:cs typeface="Arial MT"/>
              </a:rPr>
              <a:t>en</a:t>
            </a:r>
            <a:r>
              <a:rPr dirty="0" sz="1150" spc="30">
                <a:latin typeface="Arial MT"/>
                <a:cs typeface="Arial MT"/>
              </a:rPr>
              <a:t> </a:t>
            </a:r>
            <a:r>
              <a:rPr dirty="0" sz="1150" spc="-75">
                <a:latin typeface="Arial MT"/>
                <a:cs typeface="Arial MT"/>
              </a:rPr>
              <a:t>nuestro</a:t>
            </a:r>
            <a:r>
              <a:rPr dirty="0" sz="1150" spc="75">
                <a:latin typeface="Arial MT"/>
                <a:cs typeface="Arial MT"/>
              </a:rPr>
              <a:t> </a:t>
            </a:r>
            <a:r>
              <a:rPr dirty="0" sz="1150" spc="-80">
                <a:latin typeface="Arial MT"/>
                <a:cs typeface="Arial MT"/>
              </a:rPr>
              <a:t>carácter</a:t>
            </a:r>
            <a:r>
              <a:rPr dirty="0" sz="1150" spc="145">
                <a:latin typeface="Arial MT"/>
                <a:cs typeface="Arial MT"/>
              </a:rPr>
              <a:t> </a:t>
            </a:r>
            <a:r>
              <a:rPr dirty="0" sz="1150" spc="-95">
                <a:latin typeface="Arial MT"/>
                <a:cs typeface="Arial MT"/>
              </a:rPr>
              <a:t>de</a:t>
            </a:r>
            <a:r>
              <a:rPr dirty="0" sz="1150" spc="20">
                <a:latin typeface="Arial MT"/>
                <a:cs typeface="Arial MT"/>
              </a:rPr>
              <a:t> </a:t>
            </a:r>
            <a:r>
              <a:rPr dirty="0" sz="1150" spc="-80">
                <a:latin typeface="Arial MT"/>
                <a:cs typeface="Arial MT"/>
              </a:rPr>
              <a:t>miembros</a:t>
            </a:r>
            <a:r>
              <a:rPr dirty="0" sz="1150" spc="155">
                <a:latin typeface="Arial MT"/>
                <a:cs typeface="Arial MT"/>
              </a:rPr>
              <a:t> </a:t>
            </a:r>
            <a:r>
              <a:rPr dirty="0" sz="1150" spc="-95">
                <a:latin typeface="Arial MT"/>
                <a:cs typeface="Arial MT"/>
              </a:rPr>
              <a:t>de</a:t>
            </a:r>
            <a:r>
              <a:rPr dirty="0" sz="1150" spc="55">
                <a:latin typeface="Arial MT"/>
                <a:cs typeface="Arial MT"/>
              </a:rPr>
              <a:t> </a:t>
            </a:r>
            <a:r>
              <a:rPr dirty="0" sz="1150" spc="-85">
                <a:latin typeface="Arial MT"/>
                <a:cs typeface="Arial MT"/>
              </a:rPr>
              <a:t>la</a:t>
            </a:r>
            <a:r>
              <a:rPr dirty="0" sz="1150" spc="40">
                <a:latin typeface="Arial MT"/>
                <a:cs typeface="Arial MT"/>
              </a:rPr>
              <a:t> </a:t>
            </a:r>
            <a:r>
              <a:rPr dirty="0" sz="1150" spc="-45">
                <a:latin typeface="Arial MT"/>
                <a:cs typeface="Arial MT"/>
              </a:rPr>
              <a:t>COOPERATIVA</a:t>
            </a:r>
            <a:r>
              <a:rPr dirty="0" sz="1150" spc="155">
                <a:latin typeface="Arial MT"/>
                <a:cs typeface="Arial MT"/>
              </a:rPr>
              <a:t> </a:t>
            </a:r>
            <a:r>
              <a:rPr dirty="0" sz="1150" spc="-25">
                <a:latin typeface="Arial MT"/>
                <a:cs typeface="Arial MT"/>
              </a:rPr>
              <a:t>DE</a:t>
            </a:r>
            <a:r>
              <a:rPr dirty="0" sz="1150" spc="-15">
                <a:latin typeface="Arial MT"/>
                <a:cs typeface="Arial MT"/>
              </a:rPr>
              <a:t> </a:t>
            </a:r>
            <a:r>
              <a:rPr dirty="0" sz="1150" spc="-35">
                <a:latin typeface="Arial MT"/>
                <a:cs typeface="Arial MT"/>
              </a:rPr>
              <a:t>TRABAJO</a:t>
            </a:r>
            <a:r>
              <a:rPr dirty="0" sz="1150">
                <a:latin typeface="Arial MT"/>
                <a:cs typeface="Arial MT"/>
              </a:rPr>
              <a:t> </a:t>
            </a:r>
            <a:r>
              <a:rPr dirty="0" sz="1150" spc="-5">
                <a:latin typeface="Arial MT"/>
                <a:cs typeface="Arial MT"/>
              </a:rPr>
              <a:t>E</a:t>
            </a:r>
            <a:r>
              <a:rPr dirty="0" sz="1150">
                <a:latin typeface="Arial MT"/>
                <a:cs typeface="Arial MT"/>
              </a:rPr>
              <a:t>N</a:t>
            </a:r>
            <a:r>
              <a:rPr dirty="0" sz="1150" spc="-75">
                <a:latin typeface="Arial MT"/>
                <a:cs typeface="Arial MT"/>
              </a:rPr>
              <a:t> </a:t>
            </a:r>
            <a:r>
              <a:rPr dirty="0" sz="1150" spc="-40">
                <a:latin typeface="Arial MT"/>
                <a:cs typeface="Arial MT"/>
              </a:rPr>
              <a:t>BLOQUE</a:t>
            </a:r>
            <a:r>
              <a:rPr dirty="0" sz="1150" spc="-20">
                <a:latin typeface="Arial MT"/>
                <a:cs typeface="Arial MT"/>
              </a:rPr>
              <a:t> </a:t>
            </a:r>
            <a:r>
              <a:rPr dirty="0" sz="1150" spc="-50">
                <a:latin typeface="Arial MT"/>
                <a:cs typeface="Arial MT"/>
              </a:rPr>
              <a:t>LIMITADA, </a:t>
            </a:r>
            <a:r>
              <a:rPr dirty="0" sz="1150" spc="-45">
                <a:latin typeface="Arial MT"/>
                <a:cs typeface="Arial MT"/>
              </a:rPr>
              <a:t>propietarios</a:t>
            </a:r>
            <a:r>
              <a:rPr dirty="0" sz="1150" spc="5">
                <a:latin typeface="Arial MT"/>
                <a:cs typeface="Arial MT"/>
              </a:rPr>
              <a:t> </a:t>
            </a:r>
            <a:r>
              <a:rPr dirty="0" sz="1150" spc="-95">
                <a:latin typeface="Arial MT"/>
                <a:cs typeface="Arial MT"/>
              </a:rPr>
              <a:t>de</a:t>
            </a:r>
            <a:r>
              <a:rPr dirty="0" sz="1150" spc="-90">
                <a:latin typeface="Arial MT"/>
                <a:cs typeface="Arial MT"/>
              </a:rPr>
              <a:t> </a:t>
            </a:r>
            <a:r>
              <a:rPr dirty="0" sz="1150" spc="-95">
                <a:latin typeface="Arial MT"/>
                <a:cs typeface="Arial MT"/>
              </a:rPr>
              <a:t>una</a:t>
            </a:r>
            <a:r>
              <a:rPr dirty="0" sz="1150" spc="-65">
                <a:latin typeface="Arial MT"/>
                <a:cs typeface="Arial MT"/>
              </a:rPr>
              <a:t> </a:t>
            </a:r>
            <a:r>
              <a:rPr dirty="0" sz="1150" spc="-55">
                <a:latin typeface="Arial MT"/>
                <a:cs typeface="Arial MT"/>
              </a:rPr>
              <a:t>porción</a:t>
            </a:r>
            <a:r>
              <a:rPr dirty="0" sz="1150" spc="-45">
                <a:latin typeface="Arial MT"/>
                <a:cs typeface="Arial MT"/>
              </a:rPr>
              <a:t> </a:t>
            </a:r>
            <a:r>
              <a:rPr dirty="0" sz="1150" spc="-95">
                <a:latin typeface="Arial MT"/>
                <a:cs typeface="Arial MT"/>
              </a:rPr>
              <a:t>de</a:t>
            </a:r>
            <a:r>
              <a:rPr dirty="0" sz="1150" spc="-70">
                <a:latin typeface="Arial MT"/>
                <a:cs typeface="Arial MT"/>
              </a:rPr>
              <a:t> </a:t>
            </a:r>
            <a:r>
              <a:rPr dirty="0" sz="1150" spc="-40">
                <a:latin typeface="Arial MT"/>
                <a:cs typeface="Arial MT"/>
              </a:rPr>
              <a:t>tierra</a:t>
            </a:r>
            <a:r>
              <a:rPr dirty="0" sz="1150" spc="-80">
                <a:latin typeface="Arial MT"/>
                <a:cs typeface="Arial MT"/>
              </a:rPr>
              <a:t> </a:t>
            </a:r>
            <a:r>
              <a:rPr dirty="0" sz="1150" spc="-55">
                <a:latin typeface="Arial MT"/>
                <a:cs typeface="Arial MT"/>
              </a:rPr>
              <a:t>identificada</a:t>
            </a:r>
            <a:r>
              <a:rPr dirty="0" sz="1150" spc="-40">
                <a:latin typeface="Arial MT"/>
                <a:cs typeface="Arial MT"/>
              </a:rPr>
              <a:t> </a:t>
            </a:r>
            <a:r>
              <a:rPr dirty="0" sz="1150" spc="-100">
                <a:latin typeface="Arial MT"/>
                <a:cs typeface="Arial MT"/>
              </a:rPr>
              <a:t>como</a:t>
            </a:r>
            <a:r>
              <a:rPr dirty="0" sz="1150" spc="190">
                <a:latin typeface="Arial MT"/>
                <a:cs typeface="Arial MT"/>
              </a:rPr>
              <a:t> </a:t>
            </a:r>
            <a:r>
              <a:rPr dirty="0" sz="1150" spc="-30">
                <a:latin typeface="Arial MT"/>
                <a:cs typeface="Arial MT"/>
              </a:rPr>
              <a:t>Pdo.</a:t>
            </a:r>
            <a:r>
              <a:rPr dirty="0" sz="1150" spc="295">
                <a:latin typeface="Arial MT"/>
                <a:cs typeface="Arial MT"/>
              </a:rPr>
              <a:t> </a:t>
            </a:r>
            <a:r>
              <a:rPr dirty="0" sz="1150" spc="-40">
                <a:latin typeface="Arial MT"/>
                <a:cs typeface="Arial MT"/>
              </a:rPr>
              <a:t>15;</a:t>
            </a:r>
            <a:r>
              <a:rPr dirty="0" sz="1150" spc="285">
                <a:latin typeface="Arial MT"/>
                <a:cs typeface="Arial MT"/>
              </a:rPr>
              <a:t> </a:t>
            </a:r>
            <a:r>
              <a:rPr dirty="0" sz="1150" spc="-35">
                <a:latin typeface="Arial MT"/>
                <a:cs typeface="Arial MT"/>
              </a:rPr>
              <a:t>Circ.</a:t>
            </a:r>
            <a:r>
              <a:rPr dirty="0" sz="1150" spc="315">
                <a:latin typeface="Arial MT"/>
                <a:cs typeface="Arial MT"/>
              </a:rPr>
              <a:t> </a:t>
            </a:r>
            <a:r>
              <a:rPr dirty="0" sz="1150" spc="-50">
                <a:latin typeface="Arial MT"/>
                <a:cs typeface="Arial MT"/>
              </a:rPr>
              <a:t>4;</a:t>
            </a:r>
            <a:r>
              <a:rPr dirty="0" sz="1150" spc="275">
                <a:latin typeface="Arial MT"/>
                <a:cs typeface="Arial MT"/>
              </a:rPr>
              <a:t> </a:t>
            </a:r>
            <a:r>
              <a:rPr dirty="0" sz="1150" spc="-40">
                <a:latin typeface="Arial MT"/>
                <a:cs typeface="Arial MT"/>
              </a:rPr>
              <a:t>Parc.</a:t>
            </a:r>
            <a:r>
              <a:rPr dirty="0" sz="1150" spc="305">
                <a:latin typeface="Arial MT"/>
                <a:cs typeface="Arial MT"/>
              </a:rPr>
              <a:t> </a:t>
            </a:r>
            <a:r>
              <a:rPr dirty="0" sz="1150" spc="-40">
                <a:latin typeface="Arial MT"/>
                <a:cs typeface="Arial MT"/>
              </a:rPr>
              <a:t>14;</a:t>
            </a:r>
            <a:r>
              <a:rPr dirty="0" sz="1150" spc="254">
                <a:latin typeface="Arial MT"/>
                <a:cs typeface="Arial MT"/>
              </a:rPr>
              <a:t> </a:t>
            </a:r>
            <a:r>
              <a:rPr dirty="0" sz="1150" spc="-30">
                <a:latin typeface="Arial MT"/>
                <a:cs typeface="Arial MT"/>
              </a:rPr>
              <a:t>Partida</a:t>
            </a:r>
            <a:r>
              <a:rPr dirty="0" sz="1150" spc="290">
                <a:latin typeface="Arial MT"/>
                <a:cs typeface="Arial MT"/>
              </a:rPr>
              <a:t> </a:t>
            </a:r>
            <a:r>
              <a:rPr dirty="0" sz="1150" spc="-30">
                <a:latin typeface="Arial MT"/>
                <a:cs typeface="Arial MT"/>
              </a:rPr>
              <a:t>1316</a:t>
            </a:r>
            <a:r>
              <a:rPr dirty="0" sz="1150" spc="265">
                <a:latin typeface="Arial MT"/>
                <a:cs typeface="Arial MT"/>
              </a:rPr>
              <a:t> </a:t>
            </a:r>
            <a:r>
              <a:rPr dirty="0" sz="1150" spc="-20">
                <a:latin typeface="Arial MT"/>
                <a:cs typeface="Arial MT"/>
              </a:rPr>
              <a:t>de</a:t>
            </a:r>
            <a:r>
              <a:rPr dirty="0" sz="1150" spc="285">
                <a:latin typeface="Arial MT"/>
                <a:cs typeface="Arial MT"/>
              </a:rPr>
              <a:t> </a:t>
            </a:r>
            <a:r>
              <a:rPr dirty="0" sz="1150" spc="-90">
                <a:latin typeface="Arial MT"/>
                <a:cs typeface="Arial MT"/>
              </a:rPr>
              <a:t>ta</a:t>
            </a:r>
            <a:r>
              <a:rPr dirty="0" sz="1150" spc="265">
                <a:latin typeface="Arial MT"/>
                <a:cs typeface="Arial MT"/>
              </a:rPr>
              <a:t> </a:t>
            </a:r>
            <a:r>
              <a:rPr dirty="0" sz="1150" spc="-30">
                <a:latin typeface="Arial MT"/>
                <a:cs typeface="Arial MT"/>
              </a:rPr>
              <a:t>Localidad</a:t>
            </a:r>
            <a:r>
              <a:rPr dirty="0" sz="1150" spc="350">
                <a:latin typeface="Arial MT"/>
                <a:cs typeface="Arial MT"/>
              </a:rPr>
              <a:t> </a:t>
            </a:r>
            <a:r>
              <a:rPr dirty="0" sz="1150" spc="-60">
                <a:latin typeface="Arial MT"/>
                <a:cs typeface="Arial MT"/>
              </a:rPr>
              <a:t>y</a:t>
            </a:r>
            <a:r>
              <a:rPr dirty="0" sz="1150" spc="285">
                <a:latin typeface="Arial MT"/>
                <a:cs typeface="Arial MT"/>
              </a:rPr>
              <a:t> </a:t>
            </a:r>
            <a:r>
              <a:rPr dirty="0" sz="1150" spc="-30">
                <a:latin typeface="Arial MT"/>
                <a:cs typeface="Arial MT"/>
              </a:rPr>
              <a:t>Partido</a:t>
            </a:r>
            <a:r>
              <a:rPr dirty="0" sz="1150" spc="340">
                <a:latin typeface="Arial MT"/>
                <a:cs typeface="Arial MT"/>
              </a:rPr>
              <a:t> </a:t>
            </a:r>
            <a:r>
              <a:rPr dirty="0" sz="1150" spc="-40">
                <a:latin typeface="Arial MT"/>
                <a:cs typeface="Arial MT"/>
              </a:rPr>
              <a:t>de</a:t>
            </a:r>
            <a:r>
              <a:rPr dirty="0" sz="1150" spc="-25">
                <a:latin typeface="Arial MT"/>
                <a:cs typeface="Arial MT"/>
              </a:rPr>
              <a:t> </a:t>
            </a:r>
            <a:r>
              <a:rPr dirty="0" sz="1150" spc="-30">
                <a:latin typeface="Arial MT"/>
                <a:cs typeface="Arial MT"/>
              </a:rPr>
              <a:t>Cañuelas.</a:t>
            </a:r>
            <a:endParaRPr sz="1150">
              <a:latin typeface="Arial MT"/>
              <a:cs typeface="Arial MT"/>
            </a:endParaRPr>
          </a:p>
          <a:p>
            <a:pPr algn="just" marL="16510" marR="5080" indent="-1905">
              <a:lnSpc>
                <a:spcPct val="93000"/>
              </a:lnSpc>
              <a:spcBef>
                <a:spcPts val="1260"/>
              </a:spcBef>
            </a:pPr>
            <a:r>
              <a:rPr dirty="0" sz="1150">
                <a:latin typeface="Arial MT"/>
                <a:cs typeface="Arial MT"/>
              </a:rPr>
              <a:t>Sobre</a:t>
            </a:r>
            <a:r>
              <a:rPr dirty="0" sz="1150" spc="1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esa</a:t>
            </a:r>
            <a:r>
              <a:rPr dirty="0" sz="1150" spc="-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propiedad,</a:t>
            </a:r>
            <a:r>
              <a:rPr dirty="0" sz="1150" spc="11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y</a:t>
            </a:r>
            <a:r>
              <a:rPr dirty="0" sz="1150" spc="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luego</a:t>
            </a:r>
            <a:r>
              <a:rPr dirty="0" sz="1150" spc="2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-2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consultas</a:t>
            </a:r>
            <a:r>
              <a:rPr dirty="0" sz="1150" spc="5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llevadas</a:t>
            </a:r>
            <a:r>
              <a:rPr dirty="0" sz="1150" spc="4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adelante’con</a:t>
            </a:r>
            <a:r>
              <a:rPr dirty="0" sz="1150" spc="2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la</a:t>
            </a:r>
            <a:r>
              <a:rPr dirty="0" sz="1150" spc="-45"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Autoridad </a:t>
            </a:r>
            <a:r>
              <a:rPr dirty="0" sz="1150">
                <a:latin typeface="Arial MT"/>
                <a:cs typeface="Arial MT"/>
              </a:rPr>
              <a:t>del</a:t>
            </a:r>
            <a:r>
              <a:rPr dirty="0" sz="1150" spc="2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Agua</a:t>
            </a:r>
            <a:r>
              <a:rPr dirty="0" sz="1150" spc="114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10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la</a:t>
            </a:r>
            <a:r>
              <a:rPr dirty="0" sz="1150" spc="7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Provincia</a:t>
            </a:r>
            <a:r>
              <a:rPr dirty="0" sz="1150" spc="16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8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Buenos</a:t>
            </a:r>
            <a:r>
              <a:rPr dirty="0" sz="1150" spc="7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Aires,</a:t>
            </a:r>
            <a:r>
              <a:rPr dirty="0" sz="1150" spc="11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se</a:t>
            </a:r>
            <a:r>
              <a:rPr dirty="0" sz="1150" spc="5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nos</a:t>
            </a:r>
            <a:r>
              <a:rPr dirty="0" sz="1150" spc="7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ha</a:t>
            </a:r>
            <a:r>
              <a:rPr dirty="0" sz="1150" spc="5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indicado</a:t>
            </a:r>
            <a:r>
              <a:rPr dirty="0" sz="1150" spc="13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que</a:t>
            </a:r>
            <a:r>
              <a:rPr dirty="0" sz="1150" spc="8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no</a:t>
            </a:r>
            <a:r>
              <a:rPr dirty="0" sz="1150" spc="70"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existe inconveniente</a:t>
            </a:r>
            <a:r>
              <a:rPr dirty="0" sz="1150" spc="-3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en</a:t>
            </a:r>
            <a:r>
              <a:rPr dirty="0" sz="1150" spc="-8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que</a:t>
            </a:r>
            <a:r>
              <a:rPr dirty="0" sz="1150" spc="-45"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procedamos</a:t>
            </a:r>
            <a:r>
              <a:rPr dirty="0" sz="1150" spc="4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a</a:t>
            </a:r>
            <a:r>
              <a:rPr dirty="0" sz="1150" spc="-65"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llevar</a:t>
            </a:r>
            <a:r>
              <a:rPr dirty="0" sz="1150" spc="-75">
                <a:latin typeface="Arial MT"/>
                <a:cs typeface="Arial MT"/>
              </a:rPr>
              <a:t> </a:t>
            </a:r>
            <a:r>
              <a:rPr dirty="0" sz="1150" spc="-20">
                <a:latin typeface="Arial MT"/>
                <a:cs typeface="Arial MT"/>
              </a:rPr>
              <a:t>adelante</a:t>
            </a:r>
            <a:r>
              <a:rPr dirty="0" sz="1150" spc="-2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la</a:t>
            </a:r>
            <a:r>
              <a:rPr dirty="0" sz="1150" spc="-60"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tarea</a:t>
            </a:r>
            <a:r>
              <a:rPr dirty="0" sz="1150">
                <a:latin typeface="Arial MT"/>
                <a:cs typeface="Arial MT"/>
              </a:rPr>
              <a:t> </a:t>
            </a:r>
            <a:r>
              <a:rPr dirty="0" sz="1150" spc="-20">
                <a:latin typeface="Arial MT"/>
                <a:cs typeface="Arial MT"/>
              </a:rPr>
              <a:t>de</a:t>
            </a:r>
            <a:r>
              <a:rPr dirty="0" sz="1150" spc="-6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nivelación</a:t>
            </a:r>
            <a:r>
              <a:rPr dirty="0" sz="1150" spc="2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-60">
                <a:latin typeface="Arial MT"/>
                <a:cs typeface="Arial MT"/>
              </a:rPr>
              <a:t> </a:t>
            </a:r>
            <a:r>
              <a:rPr dirty="0" sz="1150" spc="-25">
                <a:latin typeface="Arial MT"/>
                <a:cs typeface="Arial MT"/>
              </a:rPr>
              <a:t>un </a:t>
            </a:r>
            <a:r>
              <a:rPr dirty="0" sz="1150" spc="-10">
                <a:latin typeface="Arial MT"/>
                <a:cs typeface="Arial MT"/>
              </a:rPr>
              <a:t>porción</a:t>
            </a:r>
            <a:r>
              <a:rPr dirty="0" sz="1150" spc="-6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-55">
                <a:latin typeface="Arial MT"/>
                <a:cs typeface="Arial MT"/>
              </a:rPr>
              <a:t> </a:t>
            </a:r>
            <a:r>
              <a:rPr dirty="0" sz="1150" spc="-20">
                <a:latin typeface="Arial MT"/>
                <a:cs typeface="Arial MT"/>
              </a:rPr>
              <a:t>nuestra</a:t>
            </a:r>
            <a:r>
              <a:rPr dirty="0" sz="1150" spc="-10">
                <a:latin typeface="Arial MT"/>
                <a:cs typeface="Arial MT"/>
              </a:rPr>
              <a:t> parcela,</a:t>
            </a:r>
            <a:r>
              <a:rPr dirty="0" sz="1150" spc="-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a</a:t>
            </a:r>
            <a:r>
              <a:rPr dirty="0" sz="1150" spc="-6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los</a:t>
            </a:r>
            <a:r>
              <a:rPr dirty="0" sz="1150" spc="-2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fines</a:t>
            </a:r>
            <a:r>
              <a:rPr dirty="0" sz="1150" spc="-3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-55">
                <a:latin typeface="Arial MT"/>
                <a:cs typeface="Arial MT"/>
              </a:rPr>
              <a:t> </a:t>
            </a:r>
            <a:r>
              <a:rPr dirty="0" sz="1150" spc="-20">
                <a:latin typeface="Arial MT"/>
                <a:cs typeface="Arial MT"/>
              </a:rPr>
              <a:t>mejorar</a:t>
            </a:r>
            <a:r>
              <a:rPr dirty="0" sz="1150" spc="-3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el</a:t>
            </a:r>
            <a:r>
              <a:rPr dirty="0" sz="1150" spc="-80"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escurrido</a:t>
            </a:r>
            <a:r>
              <a:rPr dirty="0" sz="1150" spc="2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-60"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ella.</a:t>
            </a:r>
            <a:endParaRPr sz="1150">
              <a:latin typeface="Arial MT"/>
              <a:cs typeface="Arial MT"/>
            </a:endParaRPr>
          </a:p>
          <a:p>
            <a:pPr algn="just" marL="20955" marR="8890" indent="2540">
              <a:lnSpc>
                <a:spcPct val="93000"/>
              </a:lnSpc>
              <a:spcBef>
                <a:spcPts val="1270"/>
              </a:spcBef>
            </a:pPr>
            <a:r>
              <a:rPr dirty="0" sz="1150">
                <a:latin typeface="Arial MT"/>
                <a:cs typeface="Arial MT"/>
              </a:rPr>
              <a:t>Ese</a:t>
            </a:r>
            <a:r>
              <a:rPr dirty="0" sz="1150" spc="-3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trabajo</a:t>
            </a:r>
            <a:r>
              <a:rPr dirty="0" sz="1150" spc="15"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significa</a:t>
            </a:r>
            <a:r>
              <a:rPr dirty="0" sz="1150" spc="3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un</a:t>
            </a:r>
            <a:r>
              <a:rPr dirty="0" sz="1150" spc="-45"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movimiento</a:t>
            </a:r>
            <a:r>
              <a:rPr dirty="0" sz="1150"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interno</a:t>
            </a:r>
            <a:r>
              <a:rPr dirty="0" sz="1150" spc="-2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-5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maquina</a:t>
            </a:r>
            <a:r>
              <a:rPr dirty="0" sz="1150" spc="2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y</a:t>
            </a:r>
            <a:r>
              <a:rPr dirty="0" sz="1150" spc="-1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camión,</a:t>
            </a:r>
            <a:r>
              <a:rPr dirty="0" sz="1150" spc="1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con</a:t>
            </a:r>
            <a:r>
              <a:rPr dirty="0" sz="1150" spc="-30"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traslado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114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material</a:t>
            </a:r>
            <a:r>
              <a:rPr dirty="0" sz="1150" spc="13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propio,</a:t>
            </a:r>
            <a:r>
              <a:rPr dirty="0" sz="1150" spc="18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desde</a:t>
            </a:r>
            <a:r>
              <a:rPr dirty="0" sz="1150" spc="15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el</a:t>
            </a:r>
            <a:r>
              <a:rPr dirty="0" sz="1150" spc="13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fondo</a:t>
            </a:r>
            <a:r>
              <a:rPr dirty="0" sz="1150" spc="12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9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nuestra</a:t>
            </a:r>
            <a:r>
              <a:rPr dirty="0" sz="1150" spc="16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propiedad</a:t>
            </a:r>
            <a:r>
              <a:rPr dirty="0" sz="1150" spc="13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hacia</a:t>
            </a:r>
            <a:r>
              <a:rPr dirty="0" sz="1150" spc="20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adelante.</a:t>
            </a:r>
            <a:r>
              <a:rPr dirty="0" sz="1150" spc="220">
                <a:latin typeface="Arial MT"/>
                <a:cs typeface="Arial MT"/>
              </a:rPr>
              <a:t> </a:t>
            </a:r>
            <a:r>
              <a:rPr dirty="0" sz="1150" spc="-25">
                <a:latin typeface="Arial MT"/>
                <a:cs typeface="Arial MT"/>
              </a:rPr>
              <a:t>El </a:t>
            </a:r>
            <a:r>
              <a:rPr dirty="0" sz="1150" spc="-20">
                <a:latin typeface="Arial MT"/>
                <a:cs typeface="Arial MT"/>
              </a:rPr>
              <a:t>mismo</a:t>
            </a:r>
            <a:r>
              <a:rPr dirty="0" sz="1150" spc="-1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no</a:t>
            </a:r>
            <a:r>
              <a:rPr dirty="0" sz="1150" spc="-45"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significa</a:t>
            </a:r>
            <a:r>
              <a:rPr dirty="0" sz="1150" spc="3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más</a:t>
            </a:r>
            <a:r>
              <a:rPr dirty="0" sz="1150" spc="-2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que</a:t>
            </a:r>
            <a:r>
              <a:rPr dirty="0" sz="1150" spc="-65">
                <a:latin typeface="Arial MT"/>
                <a:cs typeface="Arial MT"/>
              </a:rPr>
              <a:t> </a:t>
            </a:r>
            <a:r>
              <a:rPr dirty="0" sz="1150" spc="-20">
                <a:latin typeface="Arial MT"/>
                <a:cs typeface="Arial MT"/>
              </a:rPr>
              <a:t>nivelación,</a:t>
            </a:r>
            <a:r>
              <a:rPr dirty="0" sz="1150" spc="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y</a:t>
            </a:r>
            <a:r>
              <a:rPr dirty="0" sz="1150" spc="-6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NO</a:t>
            </a:r>
            <a:r>
              <a:rPr dirty="0" sz="1150" spc="-6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SE</a:t>
            </a:r>
            <a:r>
              <a:rPr dirty="0" sz="1150" spc="-70"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CORRESPONDE</a:t>
            </a:r>
            <a:r>
              <a:rPr dirty="0" sz="1150" spc="9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con</a:t>
            </a:r>
            <a:r>
              <a:rPr dirty="0" sz="1150" spc="-6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obra</a:t>
            </a:r>
            <a:r>
              <a:rPr dirty="0" sz="1150" spc="-40">
                <a:latin typeface="Arial MT"/>
                <a:cs typeface="Arial MT"/>
              </a:rPr>
              <a:t> </a:t>
            </a:r>
            <a:r>
              <a:rPr dirty="0" sz="1150" spc="-25">
                <a:latin typeface="Arial MT"/>
                <a:cs typeface="Arial MT"/>
              </a:rPr>
              <a:t>de </a:t>
            </a:r>
            <a:r>
              <a:rPr dirty="0" sz="1150" spc="-20">
                <a:latin typeface="Arial MT"/>
                <a:cs typeface="Arial MT"/>
              </a:rPr>
              <a:t>infraestructura</a:t>
            </a:r>
            <a:r>
              <a:rPr dirty="0" sz="1150" spc="-60">
                <a:latin typeface="Arial MT"/>
                <a:cs typeface="Arial MT"/>
              </a:rPr>
              <a:t> </a:t>
            </a:r>
            <a:r>
              <a:rPr dirty="0" sz="1150" spc="-20">
                <a:latin typeface="Arial MT"/>
                <a:cs typeface="Arial MT"/>
              </a:rPr>
              <a:t>alguna,</a:t>
            </a:r>
            <a:r>
              <a:rPr dirty="0" sz="1150" spc="50">
                <a:latin typeface="Arial MT"/>
                <a:cs typeface="Arial MT"/>
              </a:rPr>
              <a:t> </a:t>
            </a:r>
            <a:r>
              <a:rPr dirty="0" sz="1150" spc="-25">
                <a:latin typeface="Arial MT"/>
                <a:cs typeface="Arial MT"/>
              </a:rPr>
              <a:t>apertura</a:t>
            </a:r>
            <a:r>
              <a:rPr dirty="0" sz="1150">
                <a:latin typeface="Arial MT"/>
                <a:cs typeface="Arial MT"/>
              </a:rPr>
              <a:t> de</a:t>
            </a:r>
            <a:r>
              <a:rPr dirty="0" sz="1150" spc="-70">
                <a:latin typeface="Arial MT"/>
                <a:cs typeface="Arial MT"/>
              </a:rPr>
              <a:t> </a:t>
            </a:r>
            <a:r>
              <a:rPr dirty="0" sz="1150" i="1">
                <a:latin typeface="Arial"/>
                <a:cs typeface="Arial"/>
              </a:rPr>
              <a:t>calle</a:t>
            </a:r>
            <a:r>
              <a:rPr dirty="0" sz="1150" spc="-25" i="1">
                <a:latin typeface="Arial"/>
                <a:cs typeface="Arial"/>
              </a:rPr>
              <a:t> </a:t>
            </a:r>
            <a:r>
              <a:rPr dirty="0" sz="1150" spc="-10">
                <a:latin typeface="Arial MT"/>
                <a:cs typeface="Arial MT"/>
              </a:rPr>
              <a:t>y/o</a:t>
            </a:r>
            <a:r>
              <a:rPr dirty="0" sz="1150" spc="-70"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similar.</a:t>
            </a:r>
            <a:endParaRPr sz="1150">
              <a:latin typeface="Arial MT"/>
              <a:cs typeface="Arial MT"/>
            </a:endParaRPr>
          </a:p>
          <a:p>
            <a:pPr algn="just" marL="25400" marR="12700" indent="-1905">
              <a:lnSpc>
                <a:spcPts val="1300"/>
              </a:lnSpc>
              <a:spcBef>
                <a:spcPts val="1285"/>
              </a:spcBef>
            </a:pPr>
            <a:r>
              <a:rPr dirty="0" sz="1150" spc="-10">
                <a:latin typeface="Arial MT"/>
                <a:cs typeface="Arial MT"/>
              </a:rPr>
              <a:t>Si</a:t>
            </a:r>
            <a:r>
              <a:rPr dirty="0" sz="1150" spc="155">
                <a:latin typeface="Arial MT"/>
                <a:cs typeface="Arial MT"/>
              </a:rPr>
              <a:t> </a:t>
            </a:r>
            <a:r>
              <a:rPr dirty="0" sz="1150" spc="-15">
                <a:latin typeface="Arial MT"/>
                <a:cs typeface="Arial MT"/>
              </a:rPr>
              <a:t>bien</a:t>
            </a:r>
            <a:r>
              <a:rPr dirty="0" sz="1150" spc="180">
                <a:latin typeface="Arial MT"/>
                <a:cs typeface="Arial MT"/>
              </a:rPr>
              <a:t> </a:t>
            </a:r>
            <a:r>
              <a:rPr dirty="0" sz="1150" spc="15">
                <a:latin typeface="Arial MT"/>
                <a:cs typeface="Arial MT"/>
              </a:rPr>
              <a:t>el</a:t>
            </a:r>
            <a:r>
              <a:rPr dirty="0" sz="1150" spc="125">
                <a:latin typeface="Arial MT"/>
                <a:cs typeface="Arial MT"/>
              </a:rPr>
              <a:t> </a:t>
            </a:r>
            <a:r>
              <a:rPr dirty="0" sz="1150" spc="-30">
                <a:latin typeface="Arial MT"/>
                <a:cs typeface="Arial MT"/>
              </a:rPr>
              <a:t>Código</a:t>
            </a:r>
            <a:r>
              <a:rPr dirty="0" sz="1150" spc="235">
                <a:latin typeface="Arial MT"/>
                <a:cs typeface="Arial MT"/>
              </a:rPr>
              <a:t> </a:t>
            </a:r>
            <a:r>
              <a:rPr dirty="0" sz="1150" spc="-20">
                <a:latin typeface="Arial MT"/>
                <a:cs typeface="Arial MT"/>
              </a:rPr>
              <a:t>de</a:t>
            </a:r>
            <a:r>
              <a:rPr dirty="0" sz="1150" spc="180">
                <a:latin typeface="Arial MT"/>
                <a:cs typeface="Arial MT"/>
              </a:rPr>
              <a:t> </a:t>
            </a:r>
            <a:r>
              <a:rPr dirty="0" sz="1150" spc="-25">
                <a:latin typeface="Arial MT"/>
                <a:cs typeface="Arial MT"/>
              </a:rPr>
              <a:t>Edificación</a:t>
            </a:r>
            <a:r>
              <a:rPr dirty="0" sz="1150" spc="265">
                <a:latin typeface="Arial MT"/>
                <a:cs typeface="Arial MT"/>
              </a:rPr>
              <a:t> </a:t>
            </a:r>
            <a:r>
              <a:rPr dirty="0" sz="1150" spc="-20">
                <a:latin typeface="Arial MT"/>
                <a:cs typeface="Arial MT"/>
              </a:rPr>
              <a:t>de</a:t>
            </a:r>
            <a:r>
              <a:rPr dirty="0" sz="1150" spc="175">
                <a:latin typeface="Arial MT"/>
                <a:cs typeface="Arial MT"/>
              </a:rPr>
              <a:t> </a:t>
            </a:r>
            <a:r>
              <a:rPr dirty="0" sz="1150" spc="-25">
                <a:latin typeface="Arial MT"/>
                <a:cs typeface="Arial MT"/>
              </a:rPr>
              <a:t>Cañuelas</a:t>
            </a:r>
            <a:r>
              <a:rPr dirty="0" sz="1150" spc="220">
                <a:latin typeface="Arial MT"/>
                <a:cs typeface="Arial MT"/>
              </a:rPr>
              <a:t> </a:t>
            </a:r>
            <a:r>
              <a:rPr dirty="0" sz="1150" spc="-5">
                <a:latin typeface="Arial MT"/>
                <a:cs typeface="Arial MT"/>
              </a:rPr>
              <a:t>n</a:t>
            </a:r>
            <a:r>
              <a:rPr dirty="0" sz="1150">
                <a:latin typeface="Arial MT"/>
                <a:cs typeface="Arial MT"/>
              </a:rPr>
              <a:t>o</a:t>
            </a:r>
            <a:r>
              <a:rPr dirty="0" sz="1150" spc="170">
                <a:latin typeface="Arial MT"/>
                <a:cs typeface="Arial MT"/>
              </a:rPr>
              <a:t> </a:t>
            </a:r>
            <a:r>
              <a:rPr dirty="0" sz="1150" spc="-30">
                <a:latin typeface="Arial MT"/>
                <a:cs typeface="Arial MT"/>
              </a:rPr>
              <a:t>requiere</a:t>
            </a:r>
            <a:r>
              <a:rPr dirty="0" sz="1150" spc="240">
                <a:latin typeface="Arial MT"/>
                <a:cs typeface="Arial MT"/>
              </a:rPr>
              <a:t> </a:t>
            </a:r>
            <a:r>
              <a:rPr dirty="0" sz="1150" spc="-20">
                <a:latin typeface="Arial MT"/>
                <a:cs typeface="Arial MT"/>
              </a:rPr>
              <a:t>permiso</a:t>
            </a:r>
            <a:r>
              <a:rPr dirty="0" sz="1150" spc="250">
                <a:latin typeface="Arial MT"/>
                <a:cs typeface="Arial MT"/>
              </a:rPr>
              <a:t> </a:t>
            </a:r>
            <a:r>
              <a:rPr dirty="0" sz="1150" spc="-25">
                <a:latin typeface="Arial MT"/>
                <a:cs typeface="Arial MT"/>
              </a:rPr>
              <a:t>municipal</a:t>
            </a:r>
            <a:r>
              <a:rPr dirty="0" sz="1150" spc="-15">
                <a:latin typeface="Arial MT"/>
                <a:cs typeface="Arial MT"/>
              </a:rPr>
              <a:t> </a:t>
            </a:r>
            <a:r>
              <a:rPr dirty="0" sz="1150" spc="-35">
                <a:latin typeface="Arial MT"/>
                <a:cs typeface="Arial MT"/>
              </a:rPr>
              <a:t>alguno</a:t>
            </a:r>
            <a:r>
              <a:rPr dirty="0" sz="1150">
                <a:latin typeface="Arial MT"/>
                <a:cs typeface="Arial MT"/>
              </a:rPr>
              <a:t> </a:t>
            </a:r>
            <a:r>
              <a:rPr dirty="0" sz="1150" spc="-30">
                <a:latin typeface="Arial MT"/>
                <a:cs typeface="Arial MT"/>
              </a:rPr>
              <a:t>para</a:t>
            </a:r>
            <a:r>
              <a:rPr dirty="0" sz="1150" spc="-15">
                <a:latin typeface="Arial MT"/>
                <a:cs typeface="Arial MT"/>
              </a:rPr>
              <a:t> </a:t>
            </a:r>
            <a:r>
              <a:rPr dirty="0" sz="1150" spc="-30">
                <a:latin typeface="Arial MT"/>
                <a:cs typeface="Arial MT"/>
              </a:rPr>
              <a:t>ese tipo</a:t>
            </a:r>
            <a:r>
              <a:rPr dirty="0" sz="1150" spc="-50">
                <a:latin typeface="Arial MT"/>
                <a:cs typeface="Arial MT"/>
              </a:rPr>
              <a:t> </a:t>
            </a:r>
            <a:r>
              <a:rPr dirty="0" sz="1150" spc="-35">
                <a:latin typeface="Arial MT"/>
                <a:cs typeface="Arial MT"/>
              </a:rPr>
              <a:t>de</a:t>
            </a:r>
            <a:r>
              <a:rPr dirty="0" sz="1150" spc="-40">
                <a:latin typeface="Arial MT"/>
                <a:cs typeface="Arial MT"/>
              </a:rPr>
              <a:t> </a:t>
            </a:r>
            <a:r>
              <a:rPr dirty="0" sz="1150" spc="-30">
                <a:latin typeface="Arial MT"/>
                <a:cs typeface="Arial MT"/>
              </a:rPr>
              <a:t>tareas</a:t>
            </a:r>
            <a:r>
              <a:rPr dirty="0" sz="1150" spc="-25">
                <a:latin typeface="Arial MT"/>
                <a:cs typeface="Arial MT"/>
              </a:rPr>
              <a:t> </a:t>
            </a:r>
            <a:r>
              <a:rPr dirty="0" sz="1150" spc="-35">
                <a:latin typeface="Arial MT"/>
                <a:cs typeface="Arial MT"/>
              </a:rPr>
              <a:t>internas,</a:t>
            </a:r>
            <a:r>
              <a:rPr dirty="0" sz="1150" spc="30">
                <a:latin typeface="Arial MT"/>
                <a:cs typeface="Arial MT"/>
              </a:rPr>
              <a:t> </a:t>
            </a:r>
            <a:r>
              <a:rPr dirty="0" sz="1150" spc="-25">
                <a:latin typeface="Arial MT"/>
                <a:cs typeface="Arial MT"/>
              </a:rPr>
              <a:t>nos</a:t>
            </a:r>
            <a:r>
              <a:rPr dirty="0" sz="1150" spc="-50">
                <a:latin typeface="Arial MT"/>
                <a:cs typeface="Arial MT"/>
              </a:rPr>
              <a:t> </a:t>
            </a:r>
            <a:r>
              <a:rPr dirty="0" sz="1150" spc="-35">
                <a:latin typeface="Arial MT"/>
                <a:cs typeface="Arial MT"/>
              </a:rPr>
              <a:t>presentamos</a:t>
            </a:r>
            <a:r>
              <a:rPr dirty="0" sz="1150" spc="60">
                <a:latin typeface="Arial MT"/>
                <a:cs typeface="Arial MT"/>
              </a:rPr>
              <a:t> </a:t>
            </a:r>
            <a:r>
              <a:rPr dirty="0" sz="1150" spc="-30">
                <a:latin typeface="Arial MT"/>
                <a:cs typeface="Arial MT"/>
              </a:rPr>
              <a:t>a</a:t>
            </a:r>
            <a:r>
              <a:rPr dirty="0" sz="1150" spc="-70">
                <a:latin typeface="Arial MT"/>
                <a:cs typeface="Arial MT"/>
              </a:rPr>
              <a:t> </a:t>
            </a:r>
            <a:r>
              <a:rPr dirty="0" sz="1150" spc="-30">
                <a:latin typeface="Arial MT"/>
                <a:cs typeface="Arial MT"/>
              </a:rPr>
              <a:t>informarles,</a:t>
            </a:r>
            <a:r>
              <a:rPr dirty="0" sz="1150" spc="7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en</a:t>
            </a:r>
            <a:r>
              <a:rPr dirty="0" sz="1150" spc="-60">
                <a:latin typeface="Arial MT"/>
                <a:cs typeface="Arial MT"/>
              </a:rPr>
              <a:t> </a:t>
            </a:r>
            <a:r>
              <a:rPr dirty="0" sz="1150" spc="-30">
                <a:latin typeface="Arial MT"/>
                <a:cs typeface="Arial MT"/>
              </a:rPr>
              <a:t>razón</a:t>
            </a:r>
            <a:r>
              <a:rPr dirty="0" sz="1150" spc="-20">
                <a:latin typeface="Arial MT"/>
                <a:cs typeface="Arial MT"/>
              </a:rPr>
              <a:t> </a:t>
            </a:r>
            <a:r>
              <a:rPr dirty="0" sz="1150" spc="-35">
                <a:latin typeface="Arial MT"/>
                <a:cs typeface="Arial MT"/>
              </a:rPr>
              <a:t>de</a:t>
            </a:r>
            <a:r>
              <a:rPr dirty="0" sz="1150" spc="-25">
                <a:latin typeface="Arial MT"/>
                <a:cs typeface="Arial MT"/>
              </a:rPr>
              <a:t> </a:t>
            </a:r>
            <a:r>
              <a:rPr dirty="0" sz="1150" spc="-45">
                <a:latin typeface="Arial MT"/>
                <a:cs typeface="Arial MT"/>
              </a:rPr>
              <a:t>la</a:t>
            </a:r>
            <a:r>
              <a:rPr dirty="0" sz="1150" spc="-55">
                <a:latin typeface="Arial MT"/>
                <a:cs typeface="Arial MT"/>
              </a:rPr>
              <a:t> </a:t>
            </a:r>
            <a:r>
              <a:rPr dirty="0" sz="1150" spc="-30">
                <a:latin typeface="Arial MT"/>
                <a:cs typeface="Arial MT"/>
              </a:rPr>
              <a:t>relevancia</a:t>
            </a:r>
            <a:r>
              <a:rPr dirty="0" sz="1150" spc="45">
                <a:latin typeface="Arial MT"/>
                <a:cs typeface="Arial MT"/>
              </a:rPr>
              <a:t> </a:t>
            </a:r>
            <a:r>
              <a:rPr dirty="0" sz="1150" spc="-35">
                <a:latin typeface="Arial MT"/>
                <a:cs typeface="Arial MT"/>
              </a:rPr>
              <a:t>mediática</a:t>
            </a:r>
            <a:r>
              <a:rPr dirty="0" sz="1150" spc="5">
                <a:latin typeface="Arial MT"/>
                <a:cs typeface="Arial MT"/>
              </a:rPr>
              <a:t> </a:t>
            </a:r>
            <a:r>
              <a:rPr dirty="0" sz="1150" spc="-20">
                <a:latin typeface="Arial MT"/>
                <a:cs typeface="Arial MT"/>
              </a:rPr>
              <a:t>que</a:t>
            </a:r>
            <a:r>
              <a:rPr dirty="0" sz="1150" spc="-75">
                <a:latin typeface="Arial MT"/>
                <a:cs typeface="Arial MT"/>
              </a:rPr>
              <a:t> </a:t>
            </a:r>
            <a:r>
              <a:rPr dirty="0" sz="1150" spc="-35">
                <a:latin typeface="Arial MT"/>
                <a:cs typeface="Arial MT"/>
              </a:rPr>
              <a:t>ha</a:t>
            </a:r>
            <a:r>
              <a:rPr dirty="0" sz="1150" spc="-5">
                <a:latin typeface="Arial MT"/>
                <a:cs typeface="Arial MT"/>
              </a:rPr>
              <a:t> </a:t>
            </a:r>
            <a:r>
              <a:rPr dirty="0" sz="1150" spc="-45">
                <a:latin typeface="Arial MT"/>
                <a:cs typeface="Arial MT"/>
              </a:rPr>
              <a:t>tomado</a:t>
            </a:r>
            <a:r>
              <a:rPr dirty="0" sz="1150" spc="-25">
                <a:latin typeface="Arial MT"/>
                <a:cs typeface="Arial MT"/>
              </a:rPr>
              <a:t> </a:t>
            </a:r>
            <a:r>
              <a:rPr dirty="0" sz="1150" spc="-35">
                <a:latin typeface="Arial MT"/>
                <a:cs typeface="Arial MT"/>
              </a:rPr>
              <a:t>nuestro</a:t>
            </a:r>
            <a:r>
              <a:rPr dirty="0" sz="1150" spc="-45">
                <a:latin typeface="Arial MT"/>
                <a:cs typeface="Arial MT"/>
              </a:rPr>
              <a:t> </a:t>
            </a:r>
            <a:r>
              <a:rPr dirty="0" sz="1150" spc="-25">
                <a:latin typeface="Arial MT"/>
                <a:cs typeface="Arial MT"/>
              </a:rPr>
              <a:t>predio</a:t>
            </a:r>
            <a:r>
              <a:rPr dirty="0" sz="1150" spc="-15">
                <a:latin typeface="Arial MT"/>
                <a:cs typeface="Arial MT"/>
              </a:rPr>
              <a:t> </a:t>
            </a:r>
            <a:r>
              <a:rPr dirty="0" sz="1150" spc="-60">
                <a:latin typeface="Arial MT"/>
                <a:cs typeface="Arial MT"/>
              </a:rPr>
              <a:t>y</a:t>
            </a:r>
            <a:r>
              <a:rPr dirty="0" sz="1150" spc="-35">
                <a:latin typeface="Arial MT"/>
                <a:cs typeface="Arial MT"/>
              </a:rPr>
              <a:t> </a:t>
            </a:r>
            <a:r>
              <a:rPr dirty="0" sz="1150" spc="-25">
                <a:latin typeface="Arial MT"/>
                <a:cs typeface="Arial MT"/>
              </a:rPr>
              <a:t>el</a:t>
            </a:r>
            <a:r>
              <a:rPr dirty="0" sz="1150" spc="-30">
                <a:latin typeface="Arial MT"/>
                <a:cs typeface="Arial MT"/>
              </a:rPr>
              <a:t> </a:t>
            </a:r>
            <a:r>
              <a:rPr dirty="0" sz="1150" spc="-50">
                <a:latin typeface="Arial MT"/>
                <a:cs typeface="Arial MT"/>
              </a:rPr>
              <a:t>acta</a:t>
            </a:r>
            <a:r>
              <a:rPr dirty="0" sz="1150">
                <a:latin typeface="Arial MT"/>
                <a:cs typeface="Arial MT"/>
              </a:rPr>
              <a:t> </a:t>
            </a:r>
            <a:r>
              <a:rPr dirty="0" sz="1150" spc="-30">
                <a:latin typeface="Arial MT"/>
                <a:cs typeface="Arial MT"/>
              </a:rPr>
              <a:t>que</a:t>
            </a:r>
            <a:r>
              <a:rPr dirty="0" sz="1150">
                <a:latin typeface="Arial MT"/>
                <a:cs typeface="Arial MT"/>
              </a:rPr>
              <a:t> </a:t>
            </a:r>
            <a:r>
              <a:rPr dirty="0" sz="1150" spc="-30">
                <a:latin typeface="Arial MT"/>
                <a:cs typeface="Arial MT"/>
              </a:rPr>
              <a:t>suscribiera</a:t>
            </a:r>
            <a:r>
              <a:rPr dirty="0" sz="1150" spc="-20">
                <a:latin typeface="Arial MT"/>
                <a:cs typeface="Arial MT"/>
              </a:rPr>
              <a:t> </a:t>
            </a:r>
            <a:r>
              <a:rPr dirty="0" sz="1150" spc="-25">
                <a:latin typeface="Arial MT"/>
                <a:cs typeface="Arial MT"/>
              </a:rPr>
              <a:t>la</a:t>
            </a:r>
            <a:r>
              <a:rPr dirty="0" sz="1150" spc="-5">
                <a:latin typeface="Arial MT"/>
                <a:cs typeface="Arial MT"/>
              </a:rPr>
              <a:t> </a:t>
            </a:r>
            <a:r>
              <a:rPr dirty="0" sz="1150" spc="-30">
                <a:latin typeface="Arial MT"/>
                <a:cs typeface="Arial MT"/>
              </a:rPr>
              <a:t>Municipalidad</a:t>
            </a:r>
            <a:r>
              <a:rPr dirty="0" sz="1150" spc="165">
                <a:latin typeface="Arial MT"/>
                <a:cs typeface="Arial MT"/>
              </a:rPr>
              <a:t> </a:t>
            </a:r>
            <a:r>
              <a:rPr dirty="0" sz="1150" spc="-60">
                <a:latin typeface="Arial MT"/>
                <a:cs typeface="Arial MT"/>
              </a:rPr>
              <a:t>y</a:t>
            </a:r>
            <a:r>
              <a:rPr dirty="0" sz="1150" spc="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la</a:t>
            </a:r>
            <a:r>
              <a:rPr dirty="0" sz="1150" spc="-15">
                <a:latin typeface="Arial MT"/>
                <a:cs typeface="Arial MT"/>
              </a:rPr>
              <a:t> </a:t>
            </a:r>
            <a:r>
              <a:rPr dirty="0" sz="1150" spc="-40">
                <a:latin typeface="Arial MT"/>
                <a:cs typeface="Arial MT"/>
              </a:rPr>
              <a:t>Secretaría</a:t>
            </a:r>
            <a:r>
              <a:rPr dirty="0" sz="1150" spc="90">
                <a:latin typeface="Arial MT"/>
                <a:cs typeface="Arial MT"/>
              </a:rPr>
              <a:t> </a:t>
            </a:r>
            <a:r>
              <a:rPr dirty="0" sz="1150" spc="-20">
                <a:latin typeface="Arial MT"/>
                <a:cs typeface="Arial MT"/>
              </a:rPr>
              <a:t>de</a:t>
            </a:r>
            <a:r>
              <a:rPr dirty="0" sz="1150" spc="-25">
                <a:latin typeface="Arial MT"/>
                <a:cs typeface="Arial MT"/>
              </a:rPr>
              <a:t> </a:t>
            </a:r>
            <a:r>
              <a:rPr dirty="0" sz="1150" spc="-30">
                <a:latin typeface="Arial MT"/>
                <a:cs typeface="Arial MT"/>
              </a:rPr>
              <a:t>Integración</a:t>
            </a:r>
            <a:r>
              <a:rPr dirty="0" sz="1150" spc="105">
                <a:latin typeface="Arial MT"/>
                <a:cs typeface="Arial MT"/>
              </a:rPr>
              <a:t> </a:t>
            </a:r>
            <a:r>
              <a:rPr dirty="0" sz="1150" spc="-35">
                <a:latin typeface="Arial MT"/>
                <a:cs typeface="Arial MT"/>
              </a:rPr>
              <a:t>Socio</a:t>
            </a:r>
            <a:r>
              <a:rPr dirty="0" sz="1150" spc="75">
                <a:latin typeface="Arial MT"/>
                <a:cs typeface="Arial MT"/>
              </a:rPr>
              <a:t> </a:t>
            </a:r>
            <a:r>
              <a:rPr dirty="0" sz="1150" spc="-40">
                <a:latin typeface="Arial MT"/>
                <a:cs typeface="Arial MT"/>
              </a:rPr>
              <a:t>Urbana</a:t>
            </a:r>
            <a:r>
              <a:rPr dirty="0" sz="1150" spc="110">
                <a:latin typeface="Arial MT"/>
                <a:cs typeface="Arial MT"/>
              </a:rPr>
              <a:t> </a:t>
            </a:r>
            <a:r>
              <a:rPr dirty="0" sz="1150" spc="-35">
                <a:latin typeface="Arial MT"/>
                <a:cs typeface="Arial MT"/>
              </a:rPr>
              <a:t>(SISU).</a:t>
            </a:r>
            <a:endParaRPr sz="1150">
              <a:latin typeface="Arial MT"/>
              <a:cs typeface="Arial MT"/>
            </a:endParaRPr>
          </a:p>
          <a:p>
            <a:pPr algn="just" marL="20955" marR="15240" indent="6985">
              <a:lnSpc>
                <a:spcPct val="93000"/>
              </a:lnSpc>
              <a:spcBef>
                <a:spcPts val="1270"/>
              </a:spcBef>
            </a:pPr>
            <a:r>
              <a:rPr dirty="0" sz="1150" spc="-30">
                <a:latin typeface="Arial MT"/>
                <a:cs typeface="Arial MT"/>
              </a:rPr>
              <a:t>Por</a:t>
            </a:r>
            <a:r>
              <a:rPr dirty="0" sz="1150" spc="5">
                <a:latin typeface="Arial MT"/>
                <a:cs typeface="Arial MT"/>
              </a:rPr>
              <a:t> </a:t>
            </a:r>
            <a:r>
              <a:rPr dirty="0" sz="1150" spc="-25">
                <a:latin typeface="Arial MT"/>
                <a:cs typeface="Arial MT"/>
              </a:rPr>
              <a:t>ello,</a:t>
            </a:r>
            <a:r>
              <a:rPr dirty="0" sz="1150" spc="-15">
                <a:latin typeface="Arial MT"/>
                <a:cs typeface="Arial MT"/>
              </a:rPr>
              <a:t> </a:t>
            </a:r>
            <a:r>
              <a:rPr dirty="0" sz="1150" spc="-30">
                <a:latin typeface="Arial MT"/>
                <a:cs typeface="Arial MT"/>
              </a:rPr>
              <a:t>dejando</a:t>
            </a:r>
            <a:r>
              <a:rPr dirty="0" sz="1150" spc="30">
                <a:latin typeface="Arial MT"/>
                <a:cs typeface="Arial MT"/>
              </a:rPr>
              <a:t> </a:t>
            </a:r>
            <a:r>
              <a:rPr dirty="0" sz="1150" spc="-35">
                <a:latin typeface="Arial MT"/>
                <a:cs typeface="Arial MT"/>
              </a:rPr>
              <a:t>aclarado</a:t>
            </a:r>
            <a:r>
              <a:rPr dirty="0" sz="1150" spc="25">
                <a:latin typeface="Arial MT"/>
                <a:cs typeface="Arial MT"/>
              </a:rPr>
              <a:t> </a:t>
            </a:r>
            <a:r>
              <a:rPr dirty="0" sz="1150" spc="-30">
                <a:latin typeface="Arial MT"/>
                <a:cs typeface="Arial MT"/>
              </a:rPr>
              <a:t>que</a:t>
            </a:r>
            <a:r>
              <a:rPr dirty="0" sz="1150" spc="-35">
                <a:latin typeface="Arial MT"/>
                <a:cs typeface="Arial MT"/>
              </a:rPr>
              <a:t> </a:t>
            </a:r>
            <a:r>
              <a:rPr dirty="0" sz="1150" spc="-25">
                <a:latin typeface="Arial MT"/>
                <a:cs typeface="Arial MT"/>
              </a:rPr>
              <a:t>la</a:t>
            </a:r>
            <a:r>
              <a:rPr dirty="0" sz="1150" spc="-30">
                <a:latin typeface="Arial MT"/>
                <a:cs typeface="Arial MT"/>
              </a:rPr>
              <a:t> </a:t>
            </a:r>
            <a:r>
              <a:rPr dirty="0" sz="1150" spc="-35">
                <a:latin typeface="Arial MT"/>
                <a:cs typeface="Arial MT"/>
              </a:rPr>
              <a:t>respuesta</a:t>
            </a:r>
            <a:r>
              <a:rPr dirty="0" sz="1150" spc="65">
                <a:latin typeface="Arial MT"/>
                <a:cs typeface="Arial MT"/>
              </a:rPr>
              <a:t> </a:t>
            </a:r>
            <a:r>
              <a:rPr dirty="0" sz="1150" spc="-30">
                <a:latin typeface="Arial MT"/>
                <a:cs typeface="Arial MT"/>
              </a:rPr>
              <a:t>que</a:t>
            </a:r>
            <a:r>
              <a:rPr dirty="0" sz="1150" spc="-35">
                <a:latin typeface="Arial MT"/>
                <a:cs typeface="Arial MT"/>
              </a:rPr>
              <a:t> </a:t>
            </a:r>
            <a:r>
              <a:rPr dirty="0" sz="1150" spc="-45">
                <a:latin typeface="Arial MT"/>
                <a:cs typeface="Arial MT"/>
              </a:rPr>
              <a:t>se</a:t>
            </a:r>
            <a:r>
              <a:rPr dirty="0" sz="1150" spc="-15">
                <a:latin typeface="Arial MT"/>
                <a:cs typeface="Arial MT"/>
              </a:rPr>
              <a:t> </a:t>
            </a:r>
            <a:r>
              <a:rPr dirty="0" sz="1150" spc="-25">
                <a:latin typeface="Arial MT"/>
                <a:cs typeface="Arial MT"/>
              </a:rPr>
              <a:t>le</a:t>
            </a:r>
            <a:r>
              <a:rPr dirty="0" sz="1150" spc="-30">
                <a:latin typeface="Arial MT"/>
                <a:cs typeface="Arial MT"/>
              </a:rPr>
              <a:t> brinde</a:t>
            </a:r>
            <a:r>
              <a:rPr dirty="0" sz="1150" spc="30">
                <a:latin typeface="Arial MT"/>
                <a:cs typeface="Arial MT"/>
              </a:rPr>
              <a:t> </a:t>
            </a:r>
            <a:r>
              <a:rPr dirty="0" sz="1150" spc="-65">
                <a:latin typeface="Arial MT"/>
                <a:cs typeface="Arial MT"/>
              </a:rPr>
              <a:t>a</a:t>
            </a:r>
            <a:r>
              <a:rPr dirty="0" sz="1150" spc="-35">
                <a:latin typeface="Arial MT"/>
                <a:cs typeface="Arial MT"/>
              </a:rPr>
              <a:t> </a:t>
            </a:r>
            <a:r>
              <a:rPr dirty="0" sz="1150" spc="-30">
                <a:latin typeface="Arial MT"/>
                <a:cs typeface="Arial MT"/>
              </a:rPr>
              <a:t>esta</a:t>
            </a:r>
            <a:r>
              <a:rPr dirty="0" sz="1150" spc="-50">
                <a:latin typeface="Arial MT"/>
                <a:cs typeface="Arial MT"/>
              </a:rPr>
              <a:t> </a:t>
            </a:r>
            <a:r>
              <a:rPr dirty="0" sz="1150" spc="-20">
                <a:latin typeface="Arial MT"/>
                <a:cs typeface="Arial MT"/>
              </a:rPr>
              <a:t>nota, en</a:t>
            </a:r>
            <a:r>
              <a:rPr dirty="0" sz="1150" spc="-60">
                <a:latin typeface="Arial MT"/>
                <a:cs typeface="Arial MT"/>
              </a:rPr>
              <a:t> </a:t>
            </a:r>
            <a:r>
              <a:rPr dirty="0" sz="1150" spc="-35">
                <a:latin typeface="Arial MT"/>
                <a:cs typeface="Arial MT"/>
              </a:rPr>
              <a:t>nada</a:t>
            </a:r>
            <a:r>
              <a:rPr dirty="0" sz="1150" spc="-20">
                <a:latin typeface="Arial MT"/>
                <a:cs typeface="Arial MT"/>
              </a:rPr>
              <a:t> implica</a:t>
            </a:r>
            <a:r>
              <a:rPr dirty="0" sz="1150" spc="285">
                <a:latin typeface="Arial MT"/>
                <a:cs typeface="Arial MT"/>
              </a:rPr>
              <a:t> </a:t>
            </a:r>
            <a:r>
              <a:rPr dirty="0" sz="1150" spc="-30" i="1">
                <a:latin typeface="Arial"/>
                <a:cs typeface="Arial"/>
              </a:rPr>
              <a:t>ylo</a:t>
            </a:r>
            <a:r>
              <a:rPr dirty="0" sz="1150" spc="195" i="1">
                <a:latin typeface="Arial"/>
                <a:cs typeface="Arial"/>
              </a:rPr>
              <a:t> </a:t>
            </a:r>
            <a:r>
              <a:rPr dirty="0" sz="1150" spc="-30">
                <a:latin typeface="Arial MT"/>
                <a:cs typeface="Arial MT"/>
              </a:rPr>
              <a:t>significa</a:t>
            </a:r>
            <a:r>
              <a:rPr dirty="0" sz="1150" spc="305">
                <a:latin typeface="Arial MT"/>
                <a:cs typeface="Arial MT"/>
              </a:rPr>
              <a:t> </a:t>
            </a:r>
            <a:r>
              <a:rPr dirty="0" sz="1150" spc="-30">
                <a:latin typeface="Arial MT"/>
                <a:cs typeface="Arial MT"/>
              </a:rPr>
              <a:t>autorización</a:t>
            </a:r>
            <a:r>
              <a:rPr dirty="0" sz="1150" spc="215">
                <a:latin typeface="Arial MT"/>
                <a:cs typeface="Arial MT"/>
              </a:rPr>
              <a:t> </a:t>
            </a:r>
            <a:r>
              <a:rPr dirty="0" sz="1150" spc="-20">
                <a:latin typeface="Arial MT"/>
                <a:cs typeface="Arial MT"/>
              </a:rPr>
              <a:t>de</a:t>
            </a:r>
            <a:r>
              <a:rPr dirty="0" sz="1150" spc="155">
                <a:latin typeface="Arial MT"/>
                <a:cs typeface="Arial MT"/>
              </a:rPr>
              <a:t> </a:t>
            </a:r>
            <a:r>
              <a:rPr dirty="0" sz="1150" spc="-30">
                <a:latin typeface="Arial MT"/>
                <a:cs typeface="Arial MT"/>
              </a:rPr>
              <a:t>desarrollo</a:t>
            </a:r>
            <a:r>
              <a:rPr dirty="0" sz="1150" spc="254">
                <a:latin typeface="Arial MT"/>
                <a:cs typeface="Arial MT"/>
              </a:rPr>
              <a:t> </a:t>
            </a:r>
            <a:r>
              <a:rPr dirty="0" sz="1150" spc="-25">
                <a:latin typeface="Arial MT"/>
                <a:cs typeface="Arial MT"/>
              </a:rPr>
              <a:t>urbanístico</a:t>
            </a:r>
            <a:r>
              <a:rPr dirty="0" sz="1150" spc="295">
                <a:latin typeface="Arial MT"/>
                <a:cs typeface="Arial MT"/>
              </a:rPr>
              <a:t> </a:t>
            </a:r>
            <a:r>
              <a:rPr dirty="0" sz="1150" spc="-30">
                <a:latin typeface="Arial MT"/>
                <a:cs typeface="Arial MT"/>
              </a:rPr>
              <a:t>alguno,</a:t>
            </a:r>
            <a:r>
              <a:rPr dirty="0" sz="1150" spc="250">
                <a:latin typeface="Arial MT"/>
                <a:cs typeface="Arial MT"/>
              </a:rPr>
              <a:t> </a:t>
            </a:r>
            <a:r>
              <a:rPr dirty="0" sz="1150" spc="-25">
                <a:latin typeface="Arial MT"/>
                <a:cs typeface="Arial MT"/>
              </a:rPr>
              <a:t>solicitamos</a:t>
            </a:r>
            <a:r>
              <a:rPr dirty="0" sz="1150" spc="-15">
                <a:latin typeface="Arial MT"/>
                <a:cs typeface="Arial MT"/>
              </a:rPr>
              <a:t> dos</a:t>
            </a:r>
            <a:r>
              <a:rPr dirty="0" sz="1150" spc="125">
                <a:latin typeface="Arial MT"/>
                <a:cs typeface="Arial MT"/>
              </a:rPr>
              <a:t> </a:t>
            </a:r>
            <a:r>
              <a:rPr dirty="0" sz="1150" spc="-55">
                <a:latin typeface="Arial MT"/>
                <a:cs typeface="Arial MT"/>
              </a:rPr>
              <a:t>Ventanas</a:t>
            </a:r>
            <a:r>
              <a:rPr dirty="0" sz="1150" spc="155">
                <a:latin typeface="Arial MT"/>
                <a:cs typeface="Arial MT"/>
              </a:rPr>
              <a:t> </a:t>
            </a:r>
            <a:r>
              <a:rPr dirty="0" sz="1150" spc="-20">
                <a:latin typeface="Arial MT"/>
                <a:cs typeface="Arial MT"/>
              </a:rPr>
              <a:t>de</a:t>
            </a:r>
            <a:r>
              <a:rPr dirty="0" sz="1150" spc="65">
                <a:latin typeface="Arial MT"/>
                <a:cs typeface="Arial MT"/>
              </a:rPr>
              <a:t> </a:t>
            </a:r>
            <a:r>
              <a:rPr dirty="0" sz="1150" spc="-30">
                <a:latin typeface="Arial MT"/>
                <a:cs typeface="Arial MT"/>
              </a:rPr>
              <a:t>tiempo</a:t>
            </a:r>
            <a:r>
              <a:rPr dirty="0" sz="1150" spc="125">
                <a:latin typeface="Arial MT"/>
                <a:cs typeface="Arial MT"/>
              </a:rPr>
              <a:t> </a:t>
            </a:r>
            <a:r>
              <a:rPr dirty="0" sz="1150" spc="-35">
                <a:latin typeface="Arial MT"/>
                <a:cs typeface="Arial MT"/>
              </a:rPr>
              <a:t>de</a:t>
            </a:r>
            <a:r>
              <a:rPr dirty="0" sz="1150" spc="100">
                <a:latin typeface="Arial MT"/>
                <a:cs typeface="Arial MT"/>
              </a:rPr>
              <a:t> </a:t>
            </a:r>
            <a:r>
              <a:rPr dirty="0" sz="1150" spc="-30">
                <a:latin typeface="Arial MT"/>
                <a:cs typeface="Arial MT"/>
              </a:rPr>
              <a:t>trabajo</a:t>
            </a:r>
            <a:r>
              <a:rPr dirty="0" sz="1150" spc="135">
                <a:latin typeface="Arial MT"/>
                <a:cs typeface="Arial MT"/>
              </a:rPr>
              <a:t> </a:t>
            </a:r>
            <a:r>
              <a:rPr dirty="0" sz="1150" spc="-30">
                <a:latin typeface="Arial MT"/>
                <a:cs typeface="Arial MT"/>
              </a:rPr>
              <a:t>a</a:t>
            </a:r>
            <a:r>
              <a:rPr dirty="0" sz="1150" spc="70">
                <a:latin typeface="Arial MT"/>
                <a:cs typeface="Arial MT"/>
              </a:rPr>
              <a:t> </a:t>
            </a:r>
            <a:r>
              <a:rPr dirty="0" sz="1150" spc="-30">
                <a:latin typeface="Arial MT"/>
                <a:cs typeface="Arial MT"/>
              </a:rPr>
              <a:t>coordinar</a:t>
            </a:r>
            <a:r>
              <a:rPr dirty="0" sz="1150" spc="204">
                <a:latin typeface="Arial MT"/>
                <a:cs typeface="Arial MT"/>
              </a:rPr>
              <a:t> </a:t>
            </a:r>
            <a:r>
              <a:rPr dirty="0" sz="1150" spc="-30">
                <a:latin typeface="Arial MT"/>
                <a:cs typeface="Arial MT"/>
              </a:rPr>
              <a:t>con</a:t>
            </a:r>
            <a:r>
              <a:rPr dirty="0" sz="1150" spc="65">
                <a:latin typeface="Arial MT"/>
                <a:cs typeface="Arial MT"/>
              </a:rPr>
              <a:t> </a:t>
            </a:r>
            <a:r>
              <a:rPr dirty="0" sz="1150" spc="-20">
                <a:latin typeface="Arial MT"/>
                <a:cs typeface="Arial MT"/>
              </a:rPr>
              <a:t>ustedes</a:t>
            </a:r>
            <a:r>
              <a:rPr dirty="0" sz="1150" spc="130">
                <a:latin typeface="Arial MT"/>
                <a:cs typeface="Arial MT"/>
              </a:rPr>
              <a:t> </a:t>
            </a:r>
            <a:r>
              <a:rPr dirty="0" sz="1150" spc="-20">
                <a:latin typeface="Arial MT"/>
                <a:cs typeface="Arial MT"/>
              </a:rPr>
              <a:t>(lluvias</a:t>
            </a:r>
            <a:r>
              <a:rPr dirty="0" sz="1150" spc="125">
                <a:latin typeface="Arial MT"/>
                <a:cs typeface="Arial MT"/>
              </a:rPr>
              <a:t> </a:t>
            </a:r>
            <a:r>
              <a:rPr dirty="0" sz="1150" spc="-25">
                <a:latin typeface="Arial MT"/>
                <a:cs typeface="Arial MT"/>
              </a:rPr>
              <a:t>mediante),</a:t>
            </a:r>
            <a:r>
              <a:rPr dirty="0" sz="1150" spc="-20">
                <a:latin typeface="Arial MT"/>
                <a:cs typeface="Arial MT"/>
              </a:rPr>
              <a:t> </a:t>
            </a:r>
            <a:r>
              <a:rPr dirty="0" sz="1150" spc="-30">
                <a:latin typeface="Arial MT"/>
                <a:cs typeface="Arial MT"/>
              </a:rPr>
              <a:t>que</a:t>
            </a:r>
            <a:r>
              <a:rPr dirty="0" sz="1150" spc="35">
                <a:latin typeface="Arial MT"/>
                <a:cs typeface="Arial MT"/>
              </a:rPr>
              <a:t> </a:t>
            </a:r>
            <a:r>
              <a:rPr dirty="0" sz="1150" spc="-20">
                <a:latin typeface="Arial MT"/>
                <a:cs typeface="Arial MT"/>
              </a:rPr>
              <a:t>desarrolle</a:t>
            </a:r>
            <a:r>
              <a:rPr dirty="0" sz="1150" spc="35">
                <a:latin typeface="Arial MT"/>
                <a:cs typeface="Arial MT"/>
              </a:rPr>
              <a:t> </a:t>
            </a:r>
            <a:r>
              <a:rPr dirty="0" sz="1150" spc="-30">
                <a:latin typeface="Arial MT"/>
                <a:cs typeface="Arial MT"/>
              </a:rPr>
              <a:t>esa</a:t>
            </a:r>
            <a:r>
              <a:rPr dirty="0" sz="1150" spc="45">
                <a:latin typeface="Arial MT"/>
                <a:cs typeface="Arial MT"/>
              </a:rPr>
              <a:t> </a:t>
            </a:r>
            <a:r>
              <a:rPr dirty="0" sz="1150" spc="-40">
                <a:latin typeface="Arial MT"/>
                <a:cs typeface="Arial MT"/>
              </a:rPr>
              <a:t>tarea</a:t>
            </a:r>
            <a:r>
              <a:rPr dirty="0" sz="1150" spc="50">
                <a:latin typeface="Arial MT"/>
                <a:cs typeface="Arial MT"/>
              </a:rPr>
              <a:t> </a:t>
            </a:r>
            <a:r>
              <a:rPr dirty="0" sz="1150" spc="-20">
                <a:latin typeface="Arial MT"/>
                <a:cs typeface="Arial MT"/>
              </a:rPr>
              <a:t>de</a:t>
            </a:r>
            <a:r>
              <a:rPr dirty="0" sz="1150" spc="-25">
                <a:latin typeface="Arial MT"/>
                <a:cs typeface="Arial MT"/>
              </a:rPr>
              <a:t> </a:t>
            </a:r>
            <a:r>
              <a:rPr dirty="0" sz="1150" spc="-30">
                <a:latin typeface="Arial MT"/>
                <a:cs typeface="Arial MT"/>
              </a:rPr>
              <a:t>saneamiento</a:t>
            </a:r>
            <a:r>
              <a:rPr dirty="0" sz="1150" spc="85">
                <a:latin typeface="Arial MT"/>
                <a:cs typeface="Arial MT"/>
              </a:rPr>
              <a:t> </a:t>
            </a:r>
            <a:r>
              <a:rPr dirty="0" sz="1150" spc="-20">
                <a:latin typeface="Arial MT"/>
                <a:cs typeface="Arial MT"/>
              </a:rPr>
              <a:t>de</a:t>
            </a:r>
            <a:r>
              <a:rPr dirty="0" sz="1150" spc="5">
                <a:latin typeface="Arial MT"/>
                <a:cs typeface="Arial MT"/>
              </a:rPr>
              <a:t> </a:t>
            </a:r>
            <a:r>
              <a:rPr dirty="0" sz="1150" spc="-25">
                <a:latin typeface="Arial MT"/>
                <a:cs typeface="Arial MT"/>
              </a:rPr>
              <a:t>escurrimiento.</a:t>
            </a:r>
            <a:endParaRPr sz="1150">
              <a:latin typeface="Arial MT"/>
              <a:cs typeface="Arial MT"/>
            </a:endParaRPr>
          </a:p>
          <a:p>
            <a:pPr marL="25400">
              <a:lnSpc>
                <a:spcPct val="100000"/>
              </a:lnSpc>
              <a:spcBef>
                <a:spcPts val="1060"/>
              </a:spcBef>
            </a:pPr>
            <a:r>
              <a:rPr dirty="0" sz="1300" spc="-10">
                <a:latin typeface="Consolas"/>
                <a:cs typeface="Consolas"/>
              </a:rPr>
              <a:t>ATTE.-</a:t>
            </a:r>
            <a:endParaRPr sz="1300">
              <a:latin typeface="Consolas"/>
              <a:cs typeface="Consola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4250272" y="1976373"/>
            <a:ext cx="2046605" cy="200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spc="-95">
                <a:latin typeface="Arial MT"/>
                <a:cs typeface="Arial MT"/>
              </a:rPr>
              <a:t>Cañuelas,</a:t>
            </a:r>
            <a:r>
              <a:rPr dirty="0" sz="1150" spc="105">
                <a:latin typeface="Arial MT"/>
                <a:cs typeface="Arial MT"/>
              </a:rPr>
              <a:t> </a:t>
            </a:r>
            <a:r>
              <a:rPr dirty="0" sz="1150" spc="-35">
                <a:latin typeface="Arial MT"/>
                <a:cs typeface="Arial MT"/>
              </a:rPr>
              <a:t>julio</a:t>
            </a:r>
            <a:r>
              <a:rPr dirty="0" sz="1150" spc="-6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11</a:t>
            </a:r>
            <a:r>
              <a:rPr dirty="0" sz="1150" spc="-210">
                <a:latin typeface="Arial MT"/>
                <a:cs typeface="Arial MT"/>
              </a:rPr>
              <a:t> </a:t>
            </a:r>
            <a:r>
              <a:rPr dirty="0" sz="1150" spc="-95">
                <a:latin typeface="Arial MT"/>
                <a:cs typeface="Arial MT"/>
              </a:rPr>
              <a:t>de</a:t>
            </a:r>
            <a:r>
              <a:rPr dirty="0" sz="1150">
                <a:latin typeface="Arial MT"/>
                <a:cs typeface="Arial MT"/>
              </a:rPr>
              <a:t> </a:t>
            </a:r>
            <a:r>
              <a:rPr dirty="0" sz="1150" spc="-25">
                <a:latin typeface="Arial MT"/>
                <a:cs typeface="Arial MT"/>
              </a:rPr>
              <a:t>julio</a:t>
            </a:r>
            <a:r>
              <a:rPr dirty="0" sz="1150" spc="-30">
                <a:latin typeface="Arial MT"/>
                <a:cs typeface="Arial MT"/>
              </a:rPr>
              <a:t> </a:t>
            </a:r>
            <a:r>
              <a:rPr dirty="0" sz="1150" spc="-75">
                <a:latin typeface="Arial MT"/>
                <a:cs typeface="Arial MT"/>
              </a:rPr>
              <a:t>de</a:t>
            </a:r>
            <a:r>
              <a:rPr dirty="0" sz="1150" spc="-15">
                <a:latin typeface="Arial MT"/>
                <a:cs typeface="Arial MT"/>
              </a:rPr>
              <a:t> </a:t>
            </a:r>
            <a:r>
              <a:rPr dirty="0" sz="1150" spc="-45">
                <a:latin typeface="Arial MT"/>
                <a:cs typeface="Arial MT"/>
              </a:rPr>
              <a:t>2023.</a:t>
            </a:r>
            <a:endParaRPr sz="115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221575" y="8128253"/>
            <a:ext cx="2129790" cy="3073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110"/>
              </a:lnSpc>
              <a:spcBef>
                <a:spcPts val="100"/>
              </a:spcBef>
            </a:pPr>
            <a:r>
              <a:rPr dirty="0" sz="950" spc="-10">
                <a:latin typeface="Arial MT"/>
                <a:cs typeface="Arial MT"/>
              </a:rPr>
              <a:t>Pedro</a:t>
            </a:r>
            <a:r>
              <a:rPr dirty="0" sz="950" spc="-35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Maldonado</a:t>
            </a:r>
            <a:endParaRPr sz="950">
              <a:latin typeface="Arial MT"/>
              <a:cs typeface="Arial MT"/>
            </a:endParaRPr>
          </a:p>
          <a:p>
            <a:pPr marL="12700">
              <a:lnSpc>
                <a:spcPts val="1110"/>
              </a:lnSpc>
            </a:pPr>
            <a:r>
              <a:rPr dirty="0" sz="950" spc="-10">
                <a:latin typeface="Arial MT"/>
                <a:cs typeface="Arial MT"/>
              </a:rPr>
              <a:t>Presidente</a:t>
            </a:r>
            <a:r>
              <a:rPr dirty="0" sz="950" spc="4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-5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la</a:t>
            </a:r>
            <a:r>
              <a:rPr dirty="0" sz="950" spc="-40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Cooperativa </a:t>
            </a:r>
            <a:r>
              <a:rPr dirty="0" sz="950">
                <a:latin typeface="Arial MT"/>
                <a:cs typeface="Arial MT"/>
              </a:rPr>
              <a:t>En</a:t>
            </a:r>
            <a:r>
              <a:rPr dirty="0" sz="950" spc="-50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Bloque</a:t>
            </a:r>
            <a:endParaRPr sz="9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2025-10-21T10:38:49Z</dcterms:created>
  <dcterms:modified xsi:type="dcterms:W3CDTF">2025-10-21T10:38:49Z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2025-05-30T00:00:00Z</vt:filetime>
  </property>
  <property fmtid="{D5CDD505-2E9C-101B-9397-08002B2CF9AE}" pid="3" name="Creator">
    <vt:lpwstr>RICOH IM 430</vt:lpwstr>
  </property>
  <property fmtid="{D5CDD505-2E9C-101B-9397-08002B2CF9AE}" pid="4" name="LastSaved">
    <vt:filetime>2025-10-21T00:00:00Z</vt:filetime>
  </property>
  <property fmtid="{D5CDD505-2E9C-101B-9397-08002B2CF9AE}" pid="5" name="Producer">
    <vt:lpwstr>RICOH IM 430</vt:lpwstr>
  </property>
</Properties>
</file>