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png" ContentType="image/png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1774" y="899921"/>
            <a:ext cx="5278400" cy="2531787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1080135" y="3597528"/>
            <a:ext cx="5400040" cy="4127500"/>
            <a:chOff x="1080135" y="3597528"/>
            <a:chExt cx="5400040" cy="412750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80135" y="3597528"/>
              <a:ext cx="5400040" cy="228981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81385" y="5916802"/>
              <a:ext cx="5298789" cy="180784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7249" y="899921"/>
            <a:ext cx="6087264" cy="368579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080135" y="899921"/>
            <a:ext cx="5400040" cy="8725535"/>
            <a:chOff x="1080135" y="899921"/>
            <a:chExt cx="5400040" cy="87255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25256" y="899921"/>
              <a:ext cx="4086310" cy="574344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80135" y="6682345"/>
              <a:ext cx="5400040" cy="294259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279444" y="2296667"/>
            <a:ext cx="436245" cy="0"/>
          </a:xfrm>
          <a:custGeom>
            <a:avLst/>
            <a:gdLst/>
            <a:ahLst/>
            <a:cxnLst/>
            <a:rect l="l" t="t" r="r" b="b"/>
            <a:pathLst>
              <a:path w="436244" h="0">
                <a:moveTo>
                  <a:pt x="0" y="0"/>
                </a:moveTo>
                <a:lnTo>
                  <a:pt x="435775" y="0"/>
                </a:lnTo>
              </a:path>
            </a:pathLst>
          </a:custGeom>
          <a:ln w="9144">
            <a:solidFill>
              <a:srgbClr val="0F54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394787" y="2293619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 h="0">
                <a:moveTo>
                  <a:pt x="0" y="0"/>
                </a:moveTo>
                <a:lnTo>
                  <a:pt x="609476" y="0"/>
                </a:lnTo>
              </a:path>
            </a:pathLst>
          </a:custGeom>
          <a:ln w="9144">
            <a:solidFill>
              <a:srgbClr val="0F54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035653" y="2217419"/>
            <a:ext cx="567055" cy="0"/>
          </a:xfrm>
          <a:custGeom>
            <a:avLst/>
            <a:gdLst/>
            <a:ahLst/>
            <a:cxnLst/>
            <a:rect l="l" t="t" r="r" b="b"/>
            <a:pathLst>
              <a:path w="567055" h="0">
                <a:moveTo>
                  <a:pt x="0" y="0"/>
                </a:moveTo>
                <a:lnTo>
                  <a:pt x="566813" y="0"/>
                </a:lnTo>
              </a:path>
            </a:pathLst>
          </a:custGeom>
          <a:ln w="9144">
            <a:solidFill>
              <a:srgbClr val="0F54C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2684746" y="996695"/>
            <a:ext cx="591820" cy="9525"/>
            <a:chOff x="2684746" y="996695"/>
            <a:chExt cx="591820" cy="9525"/>
          </a:xfrm>
        </p:grpSpPr>
        <p:sp>
          <p:nvSpPr>
            <p:cNvPr id="6" name="object 6" descr=""/>
            <p:cNvSpPr/>
            <p:nvPr/>
          </p:nvSpPr>
          <p:spPr>
            <a:xfrm>
              <a:off x="2867590" y="1001267"/>
              <a:ext cx="408940" cy="0"/>
            </a:xfrm>
            <a:custGeom>
              <a:avLst/>
              <a:gdLst/>
              <a:ahLst/>
              <a:cxnLst/>
              <a:rect l="l" t="t" r="r" b="b"/>
              <a:pathLst>
                <a:path w="408939" h="0">
                  <a:moveTo>
                    <a:pt x="0" y="0"/>
                  </a:moveTo>
                  <a:lnTo>
                    <a:pt x="408349" y="0"/>
                  </a:lnTo>
                </a:path>
              </a:pathLst>
            </a:custGeom>
            <a:ln w="9144">
              <a:solidFill>
                <a:srgbClr val="0F54C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84746" y="1001267"/>
              <a:ext cx="152400" cy="0"/>
            </a:xfrm>
            <a:custGeom>
              <a:avLst/>
              <a:gdLst/>
              <a:ahLst/>
              <a:cxnLst/>
              <a:rect l="l" t="t" r="r" b="b"/>
              <a:pathLst>
                <a:path w="152400" h="0">
                  <a:moveTo>
                    <a:pt x="0" y="0"/>
                  </a:moveTo>
                  <a:lnTo>
                    <a:pt x="152369" y="0"/>
                  </a:lnTo>
                </a:path>
              </a:pathLst>
            </a:custGeom>
            <a:ln w="9144">
              <a:solidFill>
                <a:srgbClr val="0F54C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4371" y="2042159"/>
            <a:ext cx="1051348" cy="4876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74371" y="2337815"/>
            <a:ext cx="182843" cy="3657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92655" y="3965447"/>
            <a:ext cx="243790" cy="54864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558805" y="2307843"/>
            <a:ext cx="1033144" cy="86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">
                <a:solidFill>
                  <a:srgbClr val="212121"/>
                </a:solidFill>
                <a:latin typeface="Arial MT"/>
                <a:cs typeface="Arial MT"/>
              </a:rPr>
              <a:t>Re</a:t>
            </a:r>
            <a:r>
              <a:rPr dirty="0" sz="400" spc="114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400" spc="-25">
                <a:solidFill>
                  <a:srgbClr val="212121"/>
                </a:solidFill>
                <a:latin typeface="Arial MT"/>
                <a:cs typeface="Arial MT"/>
              </a:rPr>
              <a:t>EMP</a:t>
            </a:r>
            <a:r>
              <a:rPr dirty="0" sz="400" spc="-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400" spc="-10">
                <a:solidFill>
                  <a:srgbClr val="3F3F3F"/>
                </a:solidFill>
                <a:latin typeface="Arial MT"/>
                <a:cs typeface="Arial MT"/>
              </a:rPr>
              <a:t>RENDIM</a:t>
            </a:r>
            <a:r>
              <a:rPr dirty="0" sz="400" spc="-10">
                <a:solidFill>
                  <a:srgbClr val="4D4D4D"/>
                </a:solidFill>
                <a:latin typeface="Arial MT"/>
                <a:cs typeface="Arial MT"/>
              </a:rPr>
              <a:t>I</a:t>
            </a:r>
            <a:r>
              <a:rPr dirty="0" sz="400" spc="-10">
                <a:solidFill>
                  <a:srgbClr val="212121"/>
                </a:solidFill>
                <a:latin typeface="Arial MT"/>
                <a:cs typeface="Arial MT"/>
              </a:rPr>
              <a:t>ENTO</a:t>
            </a:r>
            <a:r>
              <a:rPr dirty="0" sz="4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400">
                <a:solidFill>
                  <a:srgbClr val="212121"/>
                </a:solidFill>
                <a:latin typeface="Arial MT"/>
                <a:cs typeface="Arial MT"/>
              </a:rPr>
              <a:t>ARCAs</a:t>
            </a:r>
            <a:r>
              <a:rPr dirty="0" sz="40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400" spc="-10">
                <a:solidFill>
                  <a:srgbClr val="212121"/>
                </a:solidFill>
                <a:latin typeface="Arial MT"/>
                <a:cs typeface="Arial MT"/>
              </a:rPr>
              <a:t>C#ÑUEL</a:t>
            </a:r>
            <a:r>
              <a:rPr dirty="0" sz="400" spc="-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400" spc="-25">
                <a:solidFill>
                  <a:srgbClr val="3F3F3F"/>
                </a:solidFill>
                <a:latin typeface="Arial MT"/>
                <a:cs typeface="Arial MT"/>
              </a:rPr>
              <a:t>As</a:t>
            </a:r>
            <a:endParaRPr sz="4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75562" y="3498341"/>
            <a:ext cx="3822700" cy="329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55">
                <a:solidFill>
                  <a:srgbClr val="212121"/>
                </a:solidFill>
                <a:latin typeface="Arial MT"/>
                <a:cs typeface="Arial MT"/>
              </a:rPr>
              <a:t>Gracias</a:t>
            </a:r>
            <a:r>
              <a:rPr dirty="0" sz="6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10">
                <a:solidFill>
                  <a:srgbClr val="212121"/>
                </a:solidFill>
                <a:latin typeface="Arial MT"/>
                <a:cs typeface="Arial MT"/>
              </a:rPr>
              <a:t>Rogue.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6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5"/>
              </a:spcBef>
            </a:pP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Cuando</a:t>
            </a:r>
            <a:r>
              <a:rPr dirty="0" sz="5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20">
                <a:solidFill>
                  <a:srgbClr val="212121"/>
                </a:solidFill>
                <a:latin typeface="Arial MT"/>
                <a:cs typeface="Arial MT"/>
              </a:rPr>
              <a:t>conte</a:t>
            </a:r>
            <a:r>
              <a:rPr dirty="0" sz="550" spc="-9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mos</a:t>
            </a:r>
            <a:r>
              <a:rPr dirty="0" sz="550" spc="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con</a:t>
            </a:r>
            <a:r>
              <a:rPr dirty="0" sz="5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el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313131"/>
                </a:solidFill>
                <a:latin typeface="Arial MT"/>
                <a:cs typeface="Arial MT"/>
              </a:rPr>
              <a:t>ap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roba</a:t>
            </a:r>
            <a:r>
              <a:rPr dirty="0" sz="550" spc="-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do</a:t>
            </a:r>
            <a:r>
              <a:rPr dirty="0" sz="550" spc="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747474"/>
                </a:solidFill>
                <a:latin typeface="Arial MT"/>
                <a:cs typeface="Arial MT"/>
              </a:rPr>
              <a:t>m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ateriales</a:t>
            </a:r>
            <a:r>
              <a:rPr dirty="0" sz="550" spc="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y</a:t>
            </a:r>
            <a:r>
              <a:rPr dirty="0" sz="550" spc="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el</a:t>
            </a:r>
            <a:r>
              <a:rPr dirty="0" sz="5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equivalente</a:t>
            </a:r>
            <a:r>
              <a:rPr dirty="0" sz="55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aére</a:t>
            </a:r>
            <a:r>
              <a:rPr dirty="0" sz="550" spc="-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5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confeccionamos</a:t>
            </a:r>
            <a:r>
              <a:rPr dirty="0" sz="5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el</a:t>
            </a:r>
            <a:r>
              <a:rPr dirty="0" sz="55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convenio</a:t>
            </a:r>
            <a:r>
              <a:rPr dirty="0" sz="5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5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cesió</a:t>
            </a:r>
            <a:r>
              <a:rPr dirty="0" sz="550" spc="-8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747474"/>
                </a:solidFill>
                <a:latin typeface="Arial MT"/>
                <a:cs typeface="Arial MT"/>
              </a:rPr>
              <a:t>n</a:t>
            </a:r>
            <a:r>
              <a:rPr dirty="0" sz="550" spc="15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55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redes.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70723" y="4164838"/>
            <a:ext cx="21183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27299"/>
              </a:lnSpc>
              <a:spcBef>
                <a:spcPts val="100"/>
              </a:spcBef>
              <a:tabLst>
                <a:tab pos="1056005" algn="l"/>
              </a:tabLst>
            </a:pPr>
            <a:r>
              <a:rPr dirty="0" sz="550">
                <a:solidFill>
                  <a:srgbClr val="5D5D5D"/>
                </a:solidFill>
                <a:latin typeface="Arial MT"/>
                <a:cs typeface="Arial MT"/>
              </a:rPr>
              <a:t>dna</a:t>
            </a:r>
            <a:r>
              <a:rPr dirty="0" sz="550" spc="46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550" spc="-60">
                <a:latin typeface="Arial MT"/>
                <a:cs typeface="Arial MT"/>
              </a:rPr>
              <a:t>EEzz@h</a:t>
            </a:r>
            <a:r>
              <a:rPr dirty="0" sz="550" spc="10">
                <a:latin typeface="Arial MT"/>
                <a:cs typeface="Arial MT"/>
              </a:rPr>
              <a:t> </a:t>
            </a:r>
            <a:r>
              <a:rPr dirty="0" sz="550" spc="-70">
                <a:latin typeface="Arial MT"/>
                <a:cs typeface="Arial MT"/>
              </a:rPr>
              <a:t>Gareaza</a:t>
            </a:r>
            <a:r>
              <a:rPr dirty="0" sz="550" spc="-50">
                <a:latin typeface="Arial MT"/>
                <a:cs typeface="Arial MT"/>
              </a:rPr>
              <a:t> </a:t>
            </a:r>
            <a:r>
              <a:rPr dirty="0" sz="550" spc="-70">
                <a:solidFill>
                  <a:srgbClr val="7B7B7B"/>
                </a:solidFill>
                <a:latin typeface="Arial MT"/>
                <a:cs typeface="Arial MT"/>
              </a:rPr>
              <a:t>.'</a:t>
            </a:r>
            <a:r>
              <a:rPr dirty="0" sz="550" spc="-25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550" spc="-20">
                <a:latin typeface="Arial MT"/>
                <a:cs typeface="Arial MT"/>
              </a:rPr>
              <a:t>Matzt</a:t>
            </a:r>
            <a:r>
              <a:rPr dirty="0" sz="550">
                <a:latin typeface="Arial MT"/>
                <a:cs typeface="Arial MT"/>
              </a:rPr>
              <a:t>	</a:t>
            </a:r>
            <a:r>
              <a:rPr dirty="0" sz="550" spc="-20">
                <a:latin typeface="Arial MT"/>
                <a:cs typeface="Arial MT"/>
              </a:rPr>
              <a:t>bna</a:t>
            </a:r>
            <a:r>
              <a:rPr dirty="0" sz="550" spc="-20">
                <a:solidFill>
                  <a:srgbClr val="979797"/>
                </a:solidFill>
                <a:latin typeface="Arial MT"/>
                <a:cs typeface="Arial MT"/>
              </a:rPr>
              <a:t>/</a:t>
            </a:r>
            <a:r>
              <a:rPr dirty="0" sz="550" spc="-30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550" spc="-40">
                <a:latin typeface="Arial MT"/>
                <a:cs typeface="Arial MT"/>
              </a:rPr>
              <a:t>Cientes</a:t>
            </a:r>
            <a:r>
              <a:rPr dirty="0" sz="550" spc="50">
                <a:latin typeface="Arial MT"/>
                <a:cs typeface="Arial MT"/>
              </a:rPr>
              <a:t> </a:t>
            </a:r>
            <a:r>
              <a:rPr dirty="0" sz="550" spc="-65">
                <a:latin typeface="Arial MT"/>
                <a:cs typeface="Arial MT"/>
              </a:rPr>
              <a:t>MsótMcionzgee</a:t>
            </a:r>
            <a:r>
              <a:rPr dirty="0" sz="550" spc="-65">
                <a:solidFill>
                  <a:srgbClr val="979797"/>
                </a:solidFill>
                <a:latin typeface="Arial MT"/>
                <a:cs typeface="Arial MT"/>
              </a:rPr>
              <a:t>/</a:t>
            </a:r>
            <a:r>
              <a:rPr dirty="0" sz="550" spc="-55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550" spc="-60">
                <a:latin typeface="Arial MT"/>
                <a:cs typeface="Arial MT"/>
              </a:rPr>
              <a:t>Edegur</a:t>
            </a:r>
            <a:r>
              <a:rPr dirty="0" sz="550" spc="55">
                <a:latin typeface="Arial MT"/>
                <a:cs typeface="Arial MT"/>
              </a:rPr>
              <a:t> </a:t>
            </a:r>
            <a:r>
              <a:rPr dirty="0" sz="550" spc="-35">
                <a:latin typeface="Arial MT"/>
                <a:cs typeface="Arial MT"/>
              </a:rPr>
              <a:t>LA</a:t>
            </a:r>
            <a:r>
              <a:rPr dirty="0" sz="550" spc="500">
                <a:latin typeface="Arial MT"/>
                <a:cs typeface="Arial MT"/>
              </a:rPr>
              <a:t> </a:t>
            </a:r>
            <a:r>
              <a:rPr dirty="0" sz="550" spc="-75">
                <a:solidFill>
                  <a:srgbClr val="3F3F3F"/>
                </a:solidFill>
                <a:latin typeface="Arial MT"/>
                <a:cs typeface="Arial MT"/>
              </a:rPr>
              <a:t>San</a:t>
            </a:r>
            <a:r>
              <a:rPr dirty="0" sz="55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550" spc="-35">
                <a:latin typeface="Arial MT"/>
                <a:cs typeface="Arial MT"/>
              </a:rPr>
              <a:t>Use</a:t>
            </a:r>
            <a:r>
              <a:rPr dirty="0" sz="550" spc="-4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140.'</a:t>
            </a:r>
            <a:r>
              <a:rPr dirty="0" sz="550" spc="-10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F3F3F"/>
                </a:solidFill>
                <a:latin typeface="Arial MT"/>
                <a:cs typeface="Arial MT"/>
              </a:rPr>
              <a:t>[C</a:t>
            </a:r>
            <a:r>
              <a:rPr dirty="0" sz="550" spc="3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550" spc="-65">
                <a:solidFill>
                  <a:srgbClr val="3F3F3F"/>
                </a:solidFill>
                <a:latin typeface="Arial MT"/>
                <a:cs typeface="Arial MT"/>
              </a:rPr>
              <a:t>1076xADj</a:t>
            </a:r>
            <a:r>
              <a:rPr dirty="0" sz="55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550" spc="-60">
                <a:latin typeface="Arial MT"/>
                <a:cs typeface="Arial MT"/>
              </a:rPr>
              <a:t>BMeos</a:t>
            </a:r>
            <a:r>
              <a:rPr dirty="0" sz="550" spc="-35">
                <a:latin typeface="Arial MT"/>
                <a:cs typeface="Arial MT"/>
              </a:rPr>
              <a:t> </a:t>
            </a:r>
            <a:r>
              <a:rPr dirty="0" sz="550" spc="-40">
                <a:latin typeface="Arial MT"/>
                <a:cs typeface="Arial MT"/>
              </a:rPr>
              <a:t>Ái/es</a:t>
            </a:r>
            <a:r>
              <a:rPr dirty="0" sz="550" spc="-40">
                <a:solidFill>
                  <a:srgbClr val="979797"/>
                </a:solidFill>
                <a:latin typeface="Arial MT"/>
                <a:cs typeface="Arial MT"/>
              </a:rPr>
              <a:t>/</a:t>
            </a:r>
            <a:r>
              <a:rPr dirty="0" sz="550" spc="-60">
                <a:solidFill>
                  <a:srgbClr val="979797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Cel:</a:t>
            </a:r>
            <a:r>
              <a:rPr dirty="0" sz="550" spc="120">
                <a:latin typeface="Arial MT"/>
                <a:cs typeface="Arial MT"/>
              </a:rPr>
              <a:t> </a:t>
            </a:r>
            <a:r>
              <a:rPr dirty="0" sz="550" spc="-35">
                <a:solidFill>
                  <a:srgbClr val="5D5D5D"/>
                </a:solidFill>
                <a:latin typeface="Arial MT"/>
                <a:cs typeface="Arial MT"/>
              </a:rPr>
              <a:t>[*s4</a:t>
            </a:r>
            <a:r>
              <a:rPr dirty="0" sz="550" spc="-7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550" spc="-45">
                <a:solidFill>
                  <a:srgbClr val="3F3F3F"/>
                </a:solidFill>
                <a:latin typeface="Arial MT"/>
                <a:cs typeface="Arial MT"/>
              </a:rPr>
              <a:t>11j</a:t>
            </a:r>
            <a:r>
              <a:rPr dirty="0" sz="550" spc="-6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latin typeface="Arial MT"/>
                <a:cs typeface="Arial MT"/>
              </a:rPr>
              <a:t>5'a12261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70382" y="4725669"/>
            <a:ext cx="4500245" cy="2143760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254"/>
              </a:spcBef>
            </a:pP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De:</a:t>
            </a:r>
            <a:r>
              <a:rPr dirty="0" sz="550" spc="8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Roque</a:t>
            </a:r>
            <a:r>
              <a:rPr dirty="0" sz="5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Hugo</a:t>
            </a:r>
            <a:r>
              <a:rPr dirty="0" sz="550" spc="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Soria</a:t>
            </a:r>
            <a:r>
              <a:rPr dirty="0" sz="5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5B5B5B"/>
                </a:solidFill>
                <a:latin typeface="Arial MT"/>
                <a:cs typeface="Arial MT"/>
              </a:rPr>
              <a:t>&lt;arq.</a:t>
            </a:r>
            <a:r>
              <a:rPr dirty="0" u="sng" sz="550" spc="-80">
                <a:solidFill>
                  <a:srgbClr val="6490DD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550" spc="-30">
                <a:solidFill>
                  <a:srgbClr val="6490DD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rso</a:t>
            </a:r>
            <a:r>
              <a:rPr dirty="0" u="sng" sz="550" spc="-85">
                <a:solidFill>
                  <a:srgbClr val="6490DD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550">
                <a:solidFill>
                  <a:srgbClr val="497CD8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riaBq</a:t>
            </a:r>
            <a:r>
              <a:rPr dirty="0" u="sng" sz="550">
                <a:solidFill>
                  <a:srgbClr val="8AACE6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mail</a:t>
            </a:r>
            <a:r>
              <a:rPr dirty="0" u="sng" sz="550" spc="70">
                <a:solidFill>
                  <a:srgbClr val="8AACE6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550" spc="-20">
                <a:solidFill>
                  <a:srgbClr val="1F5ECF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com</a:t>
            </a:r>
            <a:r>
              <a:rPr dirty="0" sz="550" spc="-20">
                <a:solidFill>
                  <a:srgbClr val="313131"/>
                </a:solidFill>
                <a:latin typeface="Arial MT"/>
                <a:cs typeface="Arial MT"/>
              </a:rPr>
              <a:t>&gt;</a:t>
            </a:r>
            <a:endParaRPr sz="5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155"/>
              </a:spcBef>
            </a:pPr>
            <a:r>
              <a:rPr dirty="0" sz="550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r>
              <a:rPr dirty="0" sz="550">
                <a:solidFill>
                  <a:srgbClr val="999999"/>
                </a:solidFill>
                <a:latin typeface="Arial MT"/>
                <a:cs typeface="Arial MT"/>
              </a:rPr>
              <a:t>n</a:t>
            </a:r>
            <a:r>
              <a:rPr dirty="0" sz="550" spc="-90">
                <a:solidFill>
                  <a:srgbClr val="999999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viado</a:t>
            </a:r>
            <a:r>
              <a:rPr dirty="0" sz="550" spc="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el</a:t>
            </a:r>
            <a:r>
              <a:rPr dirty="0" sz="550">
                <a:solidFill>
                  <a:srgbClr val="5B5B5B"/>
                </a:solidFill>
                <a:latin typeface="Arial MT"/>
                <a:cs typeface="Arial MT"/>
              </a:rPr>
              <a:t>:</a:t>
            </a:r>
            <a:r>
              <a:rPr dirty="0" sz="550" spc="-2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miércoles.</a:t>
            </a:r>
            <a:r>
              <a:rPr dirty="0" sz="550" spc="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14</a:t>
            </a:r>
            <a:r>
              <a:rPr dirty="0" sz="550" spc="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550" spc="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febrero</a:t>
            </a:r>
            <a:r>
              <a:rPr dirty="0" sz="550" spc="8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de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2024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13131"/>
                </a:solidFill>
                <a:latin typeface="Arial MT"/>
                <a:cs typeface="Arial MT"/>
              </a:rPr>
              <a:t>09</a:t>
            </a:r>
            <a:r>
              <a:rPr dirty="0" sz="5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550" spc="-25">
                <a:solidFill>
                  <a:srgbClr val="5B5B5B"/>
                </a:solidFill>
                <a:latin typeface="Arial MT"/>
                <a:cs typeface="Arial MT"/>
              </a:rPr>
              <a:t>52</a:t>
            </a:r>
            <a:endParaRPr sz="5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130"/>
              </a:spcBef>
            </a:pPr>
            <a:r>
              <a:rPr dirty="0" sz="650" spc="-35">
                <a:solidFill>
                  <a:srgbClr val="212121"/>
                </a:solidFill>
                <a:latin typeface="Arial MT"/>
                <a:cs typeface="Arial MT"/>
              </a:rPr>
              <a:t>Para:</a:t>
            </a:r>
            <a:r>
              <a:rPr dirty="0" sz="65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60">
                <a:solidFill>
                  <a:srgbClr val="212121"/>
                </a:solidFill>
                <a:latin typeface="Arial MT"/>
                <a:cs typeface="Arial MT"/>
              </a:rPr>
              <a:t>Gamarra,</a:t>
            </a:r>
            <a:r>
              <a:rPr dirty="0" sz="650" spc="10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80">
                <a:solidFill>
                  <a:srgbClr val="212121"/>
                </a:solidFill>
                <a:latin typeface="Arial MT"/>
                <a:cs typeface="Arial MT"/>
              </a:rPr>
              <a:t>Yanina</a:t>
            </a:r>
            <a:r>
              <a:rPr dirty="0" sz="65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55">
                <a:solidFill>
                  <a:srgbClr val="212121"/>
                </a:solidFill>
                <a:latin typeface="Arial MT"/>
                <a:cs typeface="Arial MT"/>
              </a:rPr>
              <a:t>Elizaoeth</a:t>
            </a:r>
            <a:r>
              <a:rPr dirty="0" sz="650" spc="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60">
                <a:solidFill>
                  <a:srgbClr val="5B5B5B"/>
                </a:solidFill>
                <a:latin typeface="Arial MT"/>
                <a:cs typeface="Arial MT"/>
              </a:rPr>
              <a:t>&lt;y</a:t>
            </a:r>
            <a:r>
              <a:rPr dirty="0" u="sng" sz="650" spc="-60">
                <a:solidFill>
                  <a:srgbClr val="5B5B5B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anina.gamarra(Benel</a:t>
            </a:r>
            <a:r>
              <a:rPr dirty="0" u="sng" sz="650" spc="-30">
                <a:solidFill>
                  <a:srgbClr val="5B5B5B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650" spc="-20">
                <a:solidFill>
                  <a:srgbClr val="313131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com</a:t>
            </a:r>
            <a:r>
              <a:rPr dirty="0" sz="650" spc="-20">
                <a:solidFill>
                  <a:srgbClr val="313131"/>
                </a:solidFill>
                <a:latin typeface="Arial MT"/>
                <a:cs typeface="Arial MT"/>
              </a:rPr>
              <a:t>&gt;</a:t>
            </a:r>
            <a:endParaRPr sz="650">
              <a:latin typeface="Arial MT"/>
              <a:cs typeface="Arial MT"/>
            </a:endParaRPr>
          </a:p>
          <a:p>
            <a:pPr marL="15875" marR="911860" indent="-3810">
              <a:lnSpc>
                <a:spcPts val="819"/>
              </a:lnSpc>
              <a:spcBef>
                <a:spcPts val="30"/>
              </a:spcBef>
            </a:pPr>
            <a:r>
              <a:rPr dirty="0" sz="550">
                <a:solidFill>
                  <a:srgbClr val="313131"/>
                </a:solidFill>
                <a:latin typeface="Arial MT"/>
                <a:cs typeface="Arial MT"/>
              </a:rPr>
              <a:t>CC:</a:t>
            </a:r>
            <a:r>
              <a:rPr dirty="0" sz="55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lerardi.</a:t>
            </a:r>
            <a:r>
              <a:rPr dirty="0" sz="55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Pamela</a:t>
            </a:r>
            <a:r>
              <a:rPr dirty="0" sz="55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Lujan</a:t>
            </a:r>
            <a:r>
              <a:rPr dirty="0" sz="5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20">
                <a:solidFill>
                  <a:srgbClr val="5B5B5B"/>
                </a:solidFill>
                <a:latin typeface="Arial MT"/>
                <a:cs typeface="Arial MT"/>
              </a:rPr>
              <a:t>&lt;</a:t>
            </a:r>
            <a:r>
              <a:rPr dirty="0" u="sng" sz="550" spc="-20">
                <a:solidFill>
                  <a:srgbClr val="5B5B5B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pame</a:t>
            </a:r>
            <a:r>
              <a:rPr dirty="0" u="sng" sz="550" spc="-80">
                <a:solidFill>
                  <a:srgbClr val="5B5B5B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550">
                <a:solidFill>
                  <a:srgbClr val="497CD8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la</a:t>
            </a:r>
            <a:r>
              <a:rPr dirty="0" u="sng" sz="550" spc="15">
                <a:solidFill>
                  <a:srgbClr val="497CD8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550">
                <a:solidFill>
                  <a:srgbClr val="497CD8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iera</a:t>
            </a:r>
            <a:r>
              <a:rPr dirty="0" u="sng" sz="550">
                <a:solidFill>
                  <a:srgbClr val="3B72D4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ídi@enel</a:t>
            </a:r>
            <a:r>
              <a:rPr dirty="0" u="sng" sz="550" spc="45">
                <a:solidFill>
                  <a:srgbClr val="3B72D4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550" spc="-10">
                <a:solidFill>
                  <a:srgbClr val="3F3F3F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com&gt;</a:t>
            </a:r>
            <a:r>
              <a:rPr dirty="0" sz="550" spc="-10">
                <a:solidFill>
                  <a:srgbClr val="3F3F3F"/>
                </a:solidFill>
                <a:latin typeface="Arial MT"/>
                <a:cs typeface="Arial MT"/>
              </a:rPr>
              <a:t>. 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Ro</a:t>
            </a:r>
            <a:r>
              <a:rPr dirty="0" sz="550" spc="-1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bledo.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Marcelo</a:t>
            </a:r>
            <a:r>
              <a:rPr dirty="0" sz="550" spc="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Esteban</a:t>
            </a:r>
            <a:r>
              <a:rPr dirty="0" sz="55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313131"/>
                </a:solidFill>
                <a:latin typeface="Arial MT"/>
                <a:cs typeface="Arial MT"/>
              </a:rPr>
              <a:t>&lt;</a:t>
            </a:r>
            <a:r>
              <a:rPr dirty="0" u="sng" sz="550">
                <a:solidFill>
                  <a:srgbClr val="8AACE6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marcelo</a:t>
            </a:r>
            <a:r>
              <a:rPr dirty="0" u="sng" sz="550" spc="20">
                <a:solidFill>
                  <a:srgbClr val="8AACE6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550" spc="-30">
                <a:solidFill>
                  <a:srgbClr val="3B72D4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ro</a:t>
            </a:r>
            <a:r>
              <a:rPr dirty="0" u="sng" sz="550" spc="-100">
                <a:solidFill>
                  <a:srgbClr val="3B72D4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550" spc="-20">
                <a:solidFill>
                  <a:srgbClr val="5685DB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bledo@</a:t>
            </a:r>
            <a:r>
              <a:rPr dirty="0" u="sng" sz="550" spc="-65">
                <a:solidFill>
                  <a:srgbClr val="5685DB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550">
                <a:solidFill>
                  <a:srgbClr val="1F5ECF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enel</a:t>
            </a:r>
            <a:r>
              <a:rPr dirty="0" u="sng" sz="550" spc="25">
                <a:solidFill>
                  <a:srgbClr val="1F5ECF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550" spc="-20">
                <a:solidFill>
                  <a:srgbClr val="3F3F3F"/>
                </a:solidFill>
                <a:uFill>
                  <a:solidFill>
                    <a:srgbClr val="0F54CC"/>
                  </a:solidFill>
                </a:uFill>
                <a:latin typeface="Arial MT"/>
                <a:cs typeface="Arial MT"/>
              </a:rPr>
              <a:t>com</a:t>
            </a:r>
            <a:r>
              <a:rPr dirty="0" sz="550" spc="-2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550" spc="50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Asunto:</a:t>
            </a:r>
            <a:r>
              <a:rPr dirty="0" sz="550" spc="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Re:</a:t>
            </a:r>
            <a:r>
              <a:rPr dirty="0" sz="550" spc="9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25">
                <a:solidFill>
                  <a:srgbClr val="212121"/>
                </a:solidFill>
                <a:latin typeface="Arial MT"/>
                <a:cs typeface="Arial MT"/>
              </a:rPr>
              <a:t>Ek1PRENDIMIE</a:t>
            </a:r>
            <a:r>
              <a:rPr dirty="0" sz="5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NTO</a:t>
            </a:r>
            <a:r>
              <a:rPr dirty="0" sz="5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ARCAS</a:t>
            </a:r>
            <a:r>
              <a:rPr dirty="0" sz="550" spc="10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CAÑUELAS</a:t>
            </a:r>
            <a:endParaRPr sz="5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5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</a:pPr>
            <a:r>
              <a:rPr dirty="0" sz="600" spc="-35">
                <a:solidFill>
                  <a:srgbClr val="313131"/>
                </a:solidFill>
                <a:latin typeface="Arial MT"/>
                <a:cs typeface="Arial MT"/>
              </a:rPr>
              <a:t>Yanina,</a:t>
            </a:r>
            <a:r>
              <a:rPr dirty="0" sz="60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212121"/>
                </a:solidFill>
                <a:latin typeface="Arial MT"/>
                <a:cs typeface="Arial MT"/>
              </a:rPr>
              <a:t>buen</a:t>
            </a:r>
            <a:r>
              <a:rPr dirty="0" sz="60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20">
                <a:solidFill>
                  <a:srgbClr val="212121"/>
                </a:solidFill>
                <a:latin typeface="Arial MT"/>
                <a:cs typeface="Arial MT"/>
              </a:rPr>
              <a:t>dia.</a:t>
            </a:r>
            <a:endParaRPr sz="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6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</a:pP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Adjunto</a:t>
            </a:r>
            <a:r>
              <a:rPr dirty="0" sz="55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oertificados</a:t>
            </a:r>
            <a:r>
              <a:rPr dirty="0" sz="550" spc="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5B5B5B"/>
                </a:solidFill>
                <a:latin typeface="Arial MT"/>
                <a:cs typeface="Arial MT"/>
              </a:rPr>
              <a:t>de</a:t>
            </a:r>
            <a:r>
              <a:rPr dirty="0" sz="550" spc="-1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550" spc="-25">
                <a:solidFill>
                  <a:srgbClr val="212121"/>
                </a:solidFill>
                <a:latin typeface="Arial MT"/>
                <a:cs typeface="Arial MT"/>
              </a:rPr>
              <a:t>Visa</a:t>
            </a:r>
            <a:r>
              <a:rPr dirty="0" sz="550" spc="-8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do</a:t>
            </a:r>
            <a:r>
              <a:rPr dirty="0" sz="550" spc="3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del</a:t>
            </a:r>
            <a:r>
              <a:rPr dirty="0" sz="5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Colegio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55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Ingenieros.</a:t>
            </a:r>
            <a:endParaRPr sz="5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204"/>
              </a:spcBef>
            </a:pP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Además</a:t>
            </a:r>
            <a:r>
              <a:rPr dirty="0" sz="5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40">
                <a:solidFill>
                  <a:srgbClr val="212121"/>
                </a:solidFill>
                <a:latin typeface="Arial MT"/>
                <a:cs typeface="Arial MT"/>
              </a:rPr>
              <a:t>s</a:t>
            </a:r>
            <a:r>
              <a:rPr dirty="0" sz="550" spc="-9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olicito</a:t>
            </a:r>
            <a:r>
              <a:rPr dirty="0" sz="5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se</a:t>
            </a:r>
            <a:r>
              <a:rPr dirty="0" sz="5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realice</a:t>
            </a:r>
            <a:r>
              <a:rPr dirty="0" sz="55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el</a:t>
            </a:r>
            <a:r>
              <a:rPr dirty="0" sz="550" spc="-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convenio</a:t>
            </a:r>
            <a:r>
              <a:rPr dirty="0" sz="550" spc="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5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cesión</a:t>
            </a:r>
            <a:r>
              <a:rPr dirty="0" sz="55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5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instalaciones.</a:t>
            </a:r>
            <a:endParaRPr sz="550">
              <a:latin typeface="Arial MT"/>
              <a:cs typeface="Arial MT"/>
            </a:endParaRPr>
          </a:p>
          <a:p>
            <a:pPr marL="33655">
              <a:lnSpc>
                <a:spcPct val="100000"/>
              </a:lnSpc>
              <a:spcBef>
                <a:spcPts val="80"/>
              </a:spcBef>
            </a:pPr>
            <a:r>
              <a:rPr dirty="0" sz="650" spc="-65">
                <a:solidFill>
                  <a:srgbClr val="3F3F3F"/>
                </a:solidFill>
                <a:latin typeface="Arial MT"/>
                <a:cs typeface="Arial MT"/>
              </a:rPr>
              <a:t>Por</a:t>
            </a:r>
            <a:r>
              <a:rPr dirty="0" sz="65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50" spc="-35">
                <a:solidFill>
                  <a:srgbClr val="212121"/>
                </a:solidFill>
                <a:latin typeface="Arial MT"/>
                <a:cs typeface="Arial MT"/>
              </a:rPr>
              <a:t>el</a:t>
            </a:r>
            <a:r>
              <a:rPr dirty="0" sz="650" spc="-5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60">
                <a:solidFill>
                  <a:srgbClr val="212121"/>
                </a:solidFill>
                <a:latin typeface="Arial MT"/>
                <a:cs typeface="Arial MT"/>
              </a:rPr>
              <a:t>momenB</a:t>
            </a:r>
            <a:r>
              <a:rPr dirty="0" sz="650" spc="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75">
                <a:solidFill>
                  <a:srgbClr val="212121"/>
                </a:solidFill>
                <a:latin typeface="Arial MT"/>
                <a:cs typeface="Arial MT"/>
              </a:rPr>
              <a:t>se</a:t>
            </a:r>
            <a:r>
              <a:rPr dirty="0" sz="6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40">
                <a:solidFill>
                  <a:srgbClr val="212121"/>
                </a:solidFill>
                <a:latin typeface="Arial MT"/>
                <a:cs typeface="Arial MT"/>
              </a:rPr>
              <a:t>realzará</a:t>
            </a:r>
            <a:r>
              <a:rPr dirty="0" sz="6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75">
                <a:solidFill>
                  <a:srgbClr val="5B5B5B"/>
                </a:solidFill>
                <a:latin typeface="Arial MT"/>
                <a:cs typeface="Arial MT"/>
              </a:rPr>
              <a:t>una</a:t>
            </a:r>
            <a:r>
              <a:rPr dirty="0" sz="650" spc="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650" spc="-50">
                <a:solidFill>
                  <a:srgbClr val="212121"/>
                </a:solidFill>
                <a:latin typeface="Arial MT"/>
                <a:cs typeface="Arial MT"/>
              </a:rPr>
              <a:t>1º</a:t>
            </a:r>
            <a:r>
              <a:rPr dirty="0" sz="6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60">
                <a:solidFill>
                  <a:srgbClr val="212121"/>
                </a:solidFill>
                <a:latin typeface="Arial MT"/>
                <a:cs typeface="Arial MT"/>
              </a:rPr>
              <a:t>etapa</a:t>
            </a:r>
            <a:r>
              <a:rPr dirty="0" sz="6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6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65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65">
                <a:solidFill>
                  <a:srgbClr val="313131"/>
                </a:solidFill>
                <a:latin typeface="Arial MT"/>
                <a:cs typeface="Arial MT"/>
              </a:rPr>
              <a:t>la</a:t>
            </a:r>
            <a:r>
              <a:rPr dirty="0" sz="65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650" spc="-65">
                <a:solidFill>
                  <a:srgbClr val="3F3F3F"/>
                </a:solidFill>
                <a:latin typeface="Arial MT"/>
                <a:cs typeface="Arial MT"/>
              </a:rPr>
              <a:t>obra</a:t>
            </a:r>
            <a:r>
              <a:rPr dirty="0" sz="650" spc="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50" spc="-60">
                <a:solidFill>
                  <a:srgbClr val="212121"/>
                </a:solidFill>
                <a:latin typeface="Arial MT"/>
                <a:cs typeface="Arial MT"/>
              </a:rPr>
              <a:t>por</a:t>
            </a:r>
            <a:r>
              <a:rPr dirty="0" sz="65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65">
                <a:solidFill>
                  <a:srgbClr val="212121"/>
                </a:solidFill>
                <a:latin typeface="Arial MT"/>
                <a:cs typeface="Arial MT"/>
              </a:rPr>
              <a:t>lo</a:t>
            </a:r>
            <a:r>
              <a:rPr dirty="0" sz="65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45">
                <a:solidFill>
                  <a:srgbClr val="313131"/>
                </a:solidFill>
                <a:latin typeface="Arial MT"/>
                <a:cs typeface="Arial MT"/>
              </a:rPr>
              <a:t>tanto,</a:t>
            </a:r>
            <a:r>
              <a:rPr dirty="0" sz="6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650" spc="-60">
                <a:solidFill>
                  <a:srgbClr val="313131"/>
                </a:solidFill>
                <a:latin typeface="Arial MT"/>
                <a:cs typeface="Arial MT"/>
              </a:rPr>
              <a:t>adjunto</a:t>
            </a:r>
            <a:r>
              <a:rPr dirty="0" sz="6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650" spc="-65">
                <a:solidFill>
                  <a:srgbClr val="3F3F3F"/>
                </a:solidFill>
                <a:latin typeface="Arial MT"/>
                <a:cs typeface="Arial MT"/>
              </a:rPr>
              <a:t>plano</a:t>
            </a:r>
            <a:r>
              <a:rPr dirty="0" sz="6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50" spc="-6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650" spc="-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75">
                <a:solidFill>
                  <a:srgbClr val="212121"/>
                </a:solidFill>
                <a:latin typeface="Arial MT"/>
                <a:cs typeface="Arial MT"/>
              </a:rPr>
              <a:t>esa</a:t>
            </a:r>
            <a:r>
              <a:rPr dirty="0" sz="65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30">
                <a:solidFill>
                  <a:srgbClr val="212121"/>
                </a:solidFill>
                <a:latin typeface="Arial MT"/>
                <a:cs typeface="Arial MT"/>
              </a:rPr>
              <a:t>pnnera</a:t>
            </a:r>
            <a:r>
              <a:rPr dirty="0" sz="650" spc="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70">
                <a:solidFill>
                  <a:srgbClr val="212121"/>
                </a:solidFill>
                <a:latin typeface="Arial MT"/>
                <a:cs typeface="Arial MT"/>
              </a:rPr>
              <a:t>etapa</a:t>
            </a:r>
            <a:r>
              <a:rPr dirty="0" sz="6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65">
                <a:solidFill>
                  <a:srgbClr val="3F3F3F"/>
                </a:solidFill>
                <a:latin typeface="Arial MT"/>
                <a:cs typeface="Arial MT"/>
              </a:rPr>
              <a:t>y</a:t>
            </a:r>
            <a:r>
              <a:rPr dirty="0" sz="65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50" spc="-60">
                <a:solidFill>
                  <a:srgbClr val="4D4D4D"/>
                </a:solidFill>
                <a:latin typeface="Arial MT"/>
                <a:cs typeface="Arial MT"/>
              </a:rPr>
              <a:t>planilla</a:t>
            </a:r>
            <a:r>
              <a:rPr dirty="0" sz="650" spc="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650" spc="-6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6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55">
                <a:solidFill>
                  <a:srgbClr val="212121"/>
                </a:solidFill>
                <a:latin typeface="Arial MT"/>
                <a:cs typeface="Arial MT"/>
              </a:rPr>
              <a:t>materiales</a:t>
            </a:r>
            <a:r>
              <a:rPr dirty="0" sz="650" spc="8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50" spc="-10">
                <a:solidFill>
                  <a:srgbClr val="212121"/>
                </a:solidFill>
                <a:latin typeface="Arial MT"/>
                <a:cs typeface="Arial MT"/>
              </a:rPr>
              <a:t>correspondiente.</a:t>
            </a:r>
            <a:endParaRPr sz="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65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  <a:spcBef>
                <a:spcPts val="5"/>
              </a:spcBef>
            </a:pPr>
            <a:r>
              <a:rPr dirty="0" sz="600" spc="-10">
                <a:solidFill>
                  <a:srgbClr val="212121"/>
                </a:solidFill>
                <a:latin typeface="Arial MT"/>
                <a:cs typeface="Arial MT"/>
              </a:rPr>
              <a:t>Adjunto:</a:t>
            </a:r>
            <a:endParaRPr sz="600">
              <a:latin typeface="Arial MT"/>
              <a:cs typeface="Arial MT"/>
            </a:endParaRPr>
          </a:p>
          <a:p>
            <a:pPr marL="15875" marR="3049270" indent="1905">
              <a:lnSpc>
                <a:spcPct val="116700"/>
              </a:lnSpc>
              <a:spcBef>
                <a:spcPts val="20"/>
              </a:spcBef>
            </a:pPr>
            <a:r>
              <a:rPr dirty="0" sz="600" spc="-30">
                <a:solidFill>
                  <a:srgbClr val="212121"/>
                </a:solidFill>
                <a:latin typeface="Arial MT"/>
                <a:cs typeface="Arial MT"/>
              </a:rPr>
              <a:t>Certificados</a:t>
            </a:r>
            <a:r>
              <a:rPr dirty="0" sz="600" spc="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3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6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35">
                <a:solidFill>
                  <a:srgbClr val="212121"/>
                </a:solidFill>
                <a:latin typeface="Arial MT"/>
                <a:cs typeface="Arial MT"/>
              </a:rPr>
              <a:t>Visado</a:t>
            </a:r>
            <a:r>
              <a:rPr dirty="0" sz="600" spc="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40">
                <a:solidFill>
                  <a:srgbClr val="212121"/>
                </a:solidFill>
                <a:latin typeface="Arial MT"/>
                <a:cs typeface="Arial MT"/>
              </a:rPr>
              <a:t>Colegio</a:t>
            </a:r>
            <a:r>
              <a:rPr dirty="0" sz="60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35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6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25">
                <a:solidFill>
                  <a:srgbClr val="212121"/>
                </a:solidFill>
                <a:latin typeface="Arial MT"/>
                <a:cs typeface="Arial MT"/>
              </a:rPr>
              <a:t>Ingenieros.</a:t>
            </a:r>
            <a:r>
              <a:rPr dirty="0" sz="600" spc="5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30">
                <a:solidFill>
                  <a:srgbClr val="3F3F3F"/>
                </a:solidFill>
                <a:latin typeface="Arial MT"/>
                <a:cs typeface="Arial MT"/>
              </a:rPr>
              <a:t>Plano</a:t>
            </a:r>
            <a:r>
              <a:rPr dirty="0" sz="60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00" spc="-35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600" spc="-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20">
                <a:solidFill>
                  <a:srgbClr val="3F3F3F"/>
                </a:solidFill>
                <a:latin typeface="Arial MT"/>
                <a:cs typeface="Arial MT"/>
              </a:rPr>
              <a:t>M.T</a:t>
            </a:r>
            <a:r>
              <a:rPr dirty="0" sz="60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600" spc="-60">
                <a:solidFill>
                  <a:srgbClr val="212121"/>
                </a:solidFill>
                <a:latin typeface="Arial MT"/>
                <a:cs typeface="Arial MT"/>
              </a:rPr>
              <a:t>y</a:t>
            </a:r>
            <a:r>
              <a:rPr dirty="0" sz="6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20">
                <a:solidFill>
                  <a:srgbClr val="212121"/>
                </a:solidFill>
                <a:latin typeface="Arial MT"/>
                <a:cs typeface="Arial MT"/>
              </a:rPr>
              <a:t>B.T</a:t>
            </a:r>
            <a:r>
              <a:rPr dirty="0" sz="60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6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35">
                <a:solidFill>
                  <a:srgbClr val="212121"/>
                </a:solidFill>
                <a:latin typeface="Arial MT"/>
                <a:cs typeface="Arial MT"/>
              </a:rPr>
              <a:t>primera</a:t>
            </a:r>
            <a:r>
              <a:rPr dirty="0" sz="6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10">
                <a:solidFill>
                  <a:srgbClr val="212121"/>
                </a:solidFill>
                <a:latin typeface="Arial MT"/>
                <a:cs typeface="Arial MT"/>
              </a:rPr>
              <a:t>etaDa.</a:t>
            </a:r>
            <a:endParaRPr sz="6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95"/>
              </a:spcBef>
            </a:pPr>
            <a:r>
              <a:rPr dirty="0" sz="600" spc="-30">
                <a:solidFill>
                  <a:srgbClr val="212121"/>
                </a:solidFill>
                <a:latin typeface="Arial MT"/>
                <a:cs typeface="Arial MT"/>
              </a:rPr>
              <a:t>Listado</a:t>
            </a:r>
            <a:r>
              <a:rPr dirty="0" sz="6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3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60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30">
                <a:solidFill>
                  <a:srgbClr val="212121"/>
                </a:solidFill>
                <a:latin typeface="Arial MT"/>
                <a:cs typeface="Arial MT"/>
              </a:rPr>
              <a:t>materiales</a:t>
            </a:r>
            <a:r>
              <a:rPr dirty="0" sz="600" spc="9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50">
                <a:solidFill>
                  <a:srgbClr val="212121"/>
                </a:solidFill>
                <a:latin typeface="Arial MT"/>
                <a:cs typeface="Arial MT"/>
              </a:rPr>
              <a:t>oe</a:t>
            </a:r>
            <a:r>
              <a:rPr dirty="0" sz="6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35">
                <a:solidFill>
                  <a:srgbClr val="212121"/>
                </a:solidFill>
                <a:latin typeface="Arial MT"/>
                <a:cs typeface="Arial MT"/>
              </a:rPr>
              <a:t>primera</a:t>
            </a:r>
            <a:r>
              <a:rPr dirty="0" sz="6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00" spc="-10">
                <a:solidFill>
                  <a:srgbClr val="212121"/>
                </a:solidFill>
                <a:latin typeface="Arial MT"/>
                <a:cs typeface="Arial MT"/>
              </a:rPr>
              <a:t>etapa.</a:t>
            </a:r>
            <a:endParaRPr sz="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600">
              <a:latin typeface="Arial MT"/>
              <a:cs typeface="Arial MT"/>
            </a:endParaRPr>
          </a:p>
          <a:p>
            <a:pPr marL="15875" marR="3899535" indent="2540">
              <a:lnSpc>
                <a:spcPct val="100000"/>
              </a:lnSpc>
            </a:pPr>
            <a:r>
              <a:rPr dirty="0" sz="550" spc="-40">
                <a:solidFill>
                  <a:srgbClr val="212121"/>
                </a:solidFill>
                <a:latin typeface="Arial MT"/>
                <a:cs typeface="Arial MT"/>
              </a:rPr>
              <a:t>S</a:t>
            </a:r>
            <a:r>
              <a:rPr dirty="0" sz="550" spc="-9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4D4D4D"/>
                </a:solidFill>
                <a:latin typeface="Arial MT"/>
                <a:cs typeface="Arial MT"/>
              </a:rPr>
              <a:t>alu</a:t>
            </a:r>
            <a:r>
              <a:rPr dirty="0" sz="550">
                <a:solidFill>
                  <a:srgbClr val="313131"/>
                </a:solidFill>
                <a:latin typeface="Arial MT"/>
                <a:cs typeface="Arial MT"/>
              </a:rPr>
              <a:t>dos</a:t>
            </a:r>
            <a:r>
              <a:rPr dirty="0" sz="5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212121"/>
                </a:solidFill>
                <a:latin typeface="Arial MT"/>
                <a:cs typeface="Arial MT"/>
              </a:rPr>
              <a:t>cordiales.</a:t>
            </a:r>
            <a:endParaRPr sz="5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550">
              <a:latin typeface="Arial MT"/>
              <a:cs typeface="Arial MT"/>
            </a:endParaRPr>
          </a:p>
          <a:p>
            <a:pPr marL="15875" marR="3899535">
              <a:lnSpc>
                <a:spcPct val="100000"/>
              </a:lnSpc>
            </a:pPr>
            <a:r>
              <a:rPr dirty="0" sz="550">
                <a:solidFill>
                  <a:srgbClr val="EDEDED"/>
                </a:solidFill>
                <a:latin typeface="Arial MT"/>
                <a:cs typeface="Arial MT"/>
              </a:rPr>
              <a:t>Arq</a:t>
            </a:r>
            <a:r>
              <a:rPr dirty="0" sz="550" spc="320">
                <a:solidFill>
                  <a:srgbClr val="EDEDED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A76E8A"/>
                </a:solidFill>
                <a:latin typeface="Arial MT"/>
                <a:cs typeface="Arial MT"/>
              </a:rPr>
              <a:t>Roque</a:t>
            </a:r>
            <a:r>
              <a:rPr dirty="0" sz="550" spc="15">
                <a:solidFill>
                  <a:srgbClr val="A76E8A"/>
                </a:solidFill>
                <a:latin typeface="Arial MT"/>
                <a:cs typeface="Arial MT"/>
              </a:rPr>
              <a:t> </a:t>
            </a:r>
            <a:r>
              <a:rPr dirty="0" sz="550" spc="-10">
                <a:solidFill>
                  <a:srgbClr val="83365D"/>
                </a:solidFill>
                <a:latin typeface="Arial MT"/>
                <a:cs typeface="Arial MT"/>
              </a:rPr>
              <a:t>Soria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Victoria Encina</dc:creator>
  <dcterms:created xsi:type="dcterms:W3CDTF">2025-10-21T10:20:50Z</dcterms:created>
  <dcterms:modified xsi:type="dcterms:W3CDTF">2025-10-21T10:20:50Z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2025-06-05T00:00:00Z</vt:filetime>
  </property>
  <property fmtid="{D5CDD505-2E9C-101B-9397-08002B2CF9AE}" pid="3" name="Creator">
    <vt:lpwstr>Microsoft® Word para Microsoft 365</vt:lpwstr>
  </property>
  <property fmtid="{D5CDD505-2E9C-101B-9397-08002B2CF9AE}" pid="4" name="LastSaved">
    <vt:filetime>2025-10-21T00:00:00Z</vt:filetime>
  </property>
  <property fmtid="{D5CDD505-2E9C-101B-9397-08002B2CF9AE}" pid="5" name="Producer">
    <vt:lpwstr>Microsoft® Word para Microsoft 365</vt:lpwstr>
  </property>
</Properties>
</file>