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jpg"/><Relationship Id="rId8" Type="http://schemas.openxmlformats.org/officeDocument/2006/relationships/image" Target="../media/image61.jpg"/><Relationship Id="rId9" Type="http://schemas.openxmlformats.org/officeDocument/2006/relationships/image" Target="../media/image62.jpg"/><Relationship Id="rId10" Type="http://schemas.openxmlformats.org/officeDocument/2006/relationships/image" Target="../media/image63.jpg"/><Relationship Id="rId11" Type="http://schemas.openxmlformats.org/officeDocument/2006/relationships/image" Target="../media/image6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8" Type="http://schemas.openxmlformats.org/officeDocument/2006/relationships/image" Target="../media/image2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jpg"/><Relationship Id="rId9" Type="http://schemas.openxmlformats.org/officeDocument/2006/relationships/image" Target="../media/image4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g"/><Relationship Id="rId6" Type="http://schemas.openxmlformats.org/officeDocument/2006/relationships/image" Target="../media/image4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93601" y="6581769"/>
            <a:ext cx="1639570" cy="2589530"/>
            <a:chOff x="3993601" y="6581769"/>
            <a:chExt cx="1639570" cy="2589530"/>
          </a:xfrm>
        </p:grpSpPr>
        <p:sp>
          <p:nvSpPr>
            <p:cNvPr id="3" name="object 3" descr=""/>
            <p:cNvSpPr/>
            <p:nvPr/>
          </p:nvSpPr>
          <p:spPr>
            <a:xfrm>
              <a:off x="5613453" y="6581769"/>
              <a:ext cx="0" cy="2580640"/>
            </a:xfrm>
            <a:custGeom>
              <a:avLst/>
              <a:gdLst/>
              <a:ahLst/>
              <a:cxnLst/>
              <a:rect l="l" t="t" r="r" b="b"/>
              <a:pathLst>
                <a:path w="0" h="2580640">
                  <a:moveTo>
                    <a:pt x="0" y="25804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93601" y="9169681"/>
              <a:ext cx="1639570" cy="0"/>
            </a:xfrm>
            <a:custGeom>
              <a:avLst/>
              <a:gdLst/>
              <a:ahLst/>
              <a:cxnLst/>
              <a:rect l="l" t="t" r="r" b="b"/>
              <a:pathLst>
                <a:path w="1639570" h="0">
                  <a:moveTo>
                    <a:pt x="0" y="0"/>
                  </a:moveTo>
                  <a:lnTo>
                    <a:pt x="1639331" y="0"/>
                  </a:lnTo>
                </a:path>
              </a:pathLst>
            </a:custGeom>
            <a:ln w="3175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014632" y="9196654"/>
            <a:ext cx="2886075" cy="0"/>
          </a:xfrm>
          <a:custGeom>
            <a:avLst/>
            <a:gdLst/>
            <a:ahLst/>
            <a:cxnLst/>
            <a:rect l="l" t="t" r="r" b="b"/>
            <a:pathLst>
              <a:path w="2886075" h="0">
                <a:moveTo>
                  <a:pt x="0" y="0"/>
                </a:moveTo>
                <a:lnTo>
                  <a:pt x="2886061" y="0"/>
                </a:lnTo>
              </a:path>
            </a:pathLst>
          </a:custGeom>
          <a:ln w="8991">
            <a:solidFill>
              <a:srgbClr val="67706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918469" y="554927"/>
            <a:ext cx="3932554" cy="805815"/>
            <a:chOff x="918469" y="554927"/>
            <a:chExt cx="3932554" cy="80581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469" y="594019"/>
              <a:ext cx="672359" cy="7661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5833" y="1043570"/>
              <a:ext cx="586359" cy="26582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650" y="742566"/>
              <a:ext cx="418270" cy="3557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829" y="809021"/>
              <a:ext cx="27363" cy="25800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741" y="554927"/>
              <a:ext cx="3772247" cy="144637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6917" y="1407119"/>
            <a:ext cx="3181978" cy="15636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925" y="1708123"/>
            <a:ext cx="160271" cy="16418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4077" y="515836"/>
            <a:ext cx="414360" cy="9772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45804" y="1113934"/>
            <a:ext cx="246271" cy="20327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471931" y="967888"/>
            <a:ext cx="9715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50">
                <a:solidFill>
                  <a:srgbClr val="727272"/>
                </a:solidFill>
                <a:latin typeface="Arial MT"/>
                <a:cs typeface="Arial MT"/>
              </a:rPr>
              <a:t>•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27959" y="828811"/>
            <a:ext cx="1887855" cy="51371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50">
                <a:solidFill>
                  <a:srgbClr val="424242"/>
                </a:solidFill>
                <a:latin typeface="Lucida Sans Unicode"/>
                <a:cs typeface="Lucida Sans Unicode"/>
              </a:rPr>
              <a:t>ACTUACION</a:t>
            </a:r>
            <a:r>
              <a:rPr dirty="0" sz="1250" spc="355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414141"/>
                </a:solidFill>
                <a:latin typeface="Lucida Sans Unicode"/>
                <a:cs typeface="Lucida Sans Unicode"/>
              </a:rPr>
              <a:t>NOTARIAL</a:t>
            </a:r>
            <a:endParaRPr sz="1250">
              <a:latin typeface="Lucida Sans Unicode"/>
              <a:cs typeface="Lucida Sans Unicode"/>
            </a:endParaRPr>
          </a:p>
          <a:p>
            <a:pPr marL="331470">
              <a:lnSpc>
                <a:spcPct val="100000"/>
              </a:lnSpc>
              <a:spcBef>
                <a:spcPts val="265"/>
              </a:spcBef>
            </a:pPr>
            <a:r>
              <a:rPr dirty="0" sz="1550" spc="-10">
                <a:solidFill>
                  <a:srgbClr val="313131"/>
                </a:solidFill>
                <a:latin typeface="Arial MT"/>
                <a:cs typeface="Arial MT"/>
              </a:rPr>
              <a:t>GAA028946355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4878" y="1657307"/>
            <a:ext cx="4173854" cy="7664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64160">
              <a:lnSpc>
                <a:spcPct val="100000"/>
              </a:lnSpc>
              <a:spcBef>
                <a:spcPts val="135"/>
              </a:spcBef>
              <a:tabLst>
                <a:tab pos="741045" algn="l"/>
              </a:tabLst>
            </a:pPr>
            <a:r>
              <a:rPr dirty="0" sz="850">
                <a:solidFill>
                  <a:srgbClr val="3D3D3D"/>
                </a:solidFill>
                <a:latin typeface="Lucida Sans Unicode"/>
                <a:cs typeface="Lucida Sans Unicode"/>
              </a:rPr>
              <a:t>ES</a:t>
            </a:r>
            <a:r>
              <a:rPr dirty="0" sz="850" spc="26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solidFill>
                  <a:srgbClr val="444444"/>
                </a:solidFill>
                <a:latin typeface="Lucida Sans Unicode"/>
                <a:cs typeface="Lucida Sans Unicode"/>
              </a:rPr>
              <a:t>R</a:t>
            </a:r>
            <a:r>
              <a:rPr dirty="0" sz="850">
                <a:solidFill>
                  <a:srgbClr val="444444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55">
                <a:solidFill>
                  <a:srgbClr val="464646"/>
                </a:solidFill>
                <a:latin typeface="Lucida Sans Unicode"/>
                <a:cs typeface="Lucida Sans Unicode"/>
              </a:rPr>
              <a:t>RA</a:t>
            </a:r>
            <a:r>
              <a:rPr dirty="0" sz="850" spc="-2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12121"/>
                </a:solidFill>
                <a:latin typeface="Lucida Sans Unicode"/>
                <a:cs typeface="Lucida Sans Unicode"/>
              </a:rPr>
              <a:t>NUMERO</a:t>
            </a:r>
            <a:r>
              <a:rPr dirty="0" sz="850" spc="6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 b="1">
                <a:latin typeface="Arial"/>
                <a:cs typeface="Arial"/>
              </a:rPr>
              <a:t>DOSCIENTOS</a:t>
            </a:r>
            <a:r>
              <a:rPr dirty="0" sz="850" spc="75" b="1">
                <a:latin typeface="Arial"/>
                <a:cs typeface="Arial"/>
              </a:rPr>
              <a:t> </a:t>
            </a:r>
            <a:r>
              <a:rPr dirty="0" sz="850">
                <a:solidFill>
                  <a:srgbClr val="1C1C1C"/>
                </a:solidFill>
                <a:latin typeface="Lucida Sans Unicode"/>
                <a:cs typeface="Lucida Sans Unicode"/>
              </a:rPr>
              <a:t>NÜEVE.- </a:t>
            </a:r>
            <a:r>
              <a:rPr dirty="0" sz="850">
                <a:solidFill>
                  <a:srgbClr val="0A0A0A"/>
                </a:solidFill>
                <a:latin typeface="Lucida Sans Unicode"/>
                <a:cs typeface="Lucida Sans Unicode"/>
              </a:rPr>
              <a:t>COMPRAVEŃTÃ</a:t>
            </a:r>
            <a:r>
              <a:rPr dirty="0" sz="850" spc="254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ÎÏe¢to</a:t>
            </a:r>
            <a:r>
              <a:rPr dirty="0" sz="850" spc="409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161616"/>
                </a:solidFill>
                <a:latin typeface="Lucida Sans Unicode"/>
                <a:cs typeface="Lucida Sans Unicode"/>
              </a:rPr>
              <a:t>Dan'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261620">
              <a:lnSpc>
                <a:spcPct val="100000"/>
              </a:lnSpc>
              <a:tabLst>
                <a:tab pos="596265" algn="l"/>
                <a:tab pos="898525" algn="l"/>
                <a:tab pos="1141095" algn="l"/>
                <a:tab pos="1707514" algn="l"/>
                <a:tab pos="2324735" algn="l"/>
                <a:tab pos="2540000" algn="l"/>
                <a:tab pos="3025140" algn="l"/>
                <a:tab pos="3575685" algn="l"/>
              </a:tabLst>
            </a:pPr>
            <a:r>
              <a:rPr dirty="0" sz="850" spc="-5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dirty="0" sz="850">
                <a:solidFill>
                  <a:srgbClr val="444444"/>
                </a:solidFill>
                <a:latin typeface="Lucida Sans Unicode"/>
                <a:cs typeface="Lucida Sans Unicode"/>
              </a:rPr>
              <a:t>	</a:t>
            </a:r>
            <a:r>
              <a:rPr dirty="0" sz="850">
                <a:solidFill>
                  <a:srgbClr val="212121"/>
                </a:solidFill>
                <a:latin typeface="Lucida Sans Unicode"/>
                <a:cs typeface="Lucida Sans Unicode"/>
              </a:rPr>
              <a:t>r</a:t>
            </a:r>
            <a:r>
              <a:rPr dirty="0" sz="850" spc="12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d	</a:t>
            </a:r>
            <a:r>
              <a:rPr dirty="0" sz="850" spc="-5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850">
                <a:solidFill>
                  <a:srgbClr val="313131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20">
                <a:solidFill>
                  <a:srgbClr val="1C1C1C"/>
                </a:solidFill>
                <a:latin typeface="Lucida Sans Unicode"/>
                <a:cs typeface="Lucida Sans Unicode"/>
              </a:rPr>
              <a:t>OOPE</a:t>
            </a:r>
            <a:r>
              <a:rPr dirty="0" sz="850">
                <a:solidFill>
                  <a:srgbClr val="1C1C1C"/>
                </a:solidFill>
                <a:latin typeface="Lucida Sans Unicode"/>
                <a:cs typeface="Lucida Sans Unicode"/>
              </a:rPr>
              <a:t>	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VA</a:t>
            </a:r>
            <a:r>
              <a:rPr dirty="0" sz="850" spc="15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282828"/>
                </a:solidFill>
                <a:latin typeface="Lucida Sans Unicode"/>
                <a:cs typeface="Lucida Sans Unicode"/>
              </a:rPr>
              <a:t>ÕE</a:t>
            </a:r>
            <a:r>
              <a:rPr dirty="0" sz="850">
                <a:solidFill>
                  <a:srgbClr val="282828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50">
                <a:solidFill>
                  <a:srgbClr val="282828"/>
                </a:solidFill>
                <a:latin typeface="Lucida Sans Unicode"/>
                <a:cs typeface="Lucida Sans Unicode"/>
              </a:rPr>
              <a:t>B</a:t>
            </a:r>
            <a:r>
              <a:rPr dirty="0" sz="850">
                <a:solidFill>
                  <a:srgbClr val="282828"/>
                </a:solidFill>
                <a:latin typeface="Lucida Sans Unicode"/>
                <a:cs typeface="Lucida Sans Unicode"/>
              </a:rPr>
              <a:t>	</a:t>
            </a:r>
            <a:r>
              <a:rPr dirty="0" sz="850">
                <a:solidFill>
                  <a:srgbClr val="2F2F2F"/>
                </a:solidFill>
                <a:latin typeface="Lucida Sans Unicode"/>
                <a:cs typeface="Lucida Sans Unicode"/>
              </a:rPr>
              <a:t>O</a:t>
            </a:r>
            <a:r>
              <a:rPr dirty="0" sz="850" spc="10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2F2F2F"/>
                </a:solidFill>
                <a:latin typeface="Lucida Sans Unicode"/>
                <a:cs typeface="Lucida Sans Unicode"/>
              </a:rPr>
              <a:t>EN</a:t>
            </a:r>
            <a:r>
              <a:rPr dirty="0" sz="850">
                <a:solidFill>
                  <a:srgbClr val="2F2F2F"/>
                </a:solidFill>
                <a:latin typeface="Lucida Sans Unicode"/>
                <a:cs typeface="Lucida Sans Unicode"/>
              </a:rPr>
              <a:t>	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O</a:t>
            </a:r>
            <a:r>
              <a:rPr dirty="0" sz="850" spc="3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dirty="0" sz="850">
                <a:solidFill>
                  <a:srgbClr val="3D3D3D"/>
                </a:solidFill>
                <a:latin typeface="Lucida Sans Unicode"/>
                <a:cs typeface="Lucida Sans Unicode"/>
              </a:rPr>
              <a:t>	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ITA</a:t>
            </a:r>
            <a:r>
              <a:rPr dirty="0" sz="850" spc="36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A2A2A"/>
                </a:solidFill>
                <a:latin typeface="Lucida Sans Unicode"/>
                <a:cs typeface="Lucida Sans Unicode"/>
              </a:rPr>
              <a:t>A</a:t>
            </a:r>
            <a:r>
              <a:rPr dirty="0" sz="850" spc="12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solidFill>
                  <a:srgbClr val="131313"/>
                </a:solidFill>
                <a:latin typeface="Lucida Sans Unicode"/>
                <a:cs typeface="Lucida Sans Unicode"/>
              </a:rPr>
              <a:t>.-</a:t>
            </a:r>
            <a:r>
              <a:rPr dirty="0" sz="850" spc="4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333333"/>
                </a:solidFill>
                <a:latin typeface="Lucida Sans Unicode"/>
                <a:cs typeface="Lucida Sans Unicode"/>
              </a:rPr>
              <a:t>E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850">
                <a:solidFill>
                  <a:srgbClr val="A3A3A3"/>
                </a:solidFill>
                <a:latin typeface="Lucida Sans Unicode"/>
                <a:cs typeface="Lucida Sans Unicode"/>
              </a:rPr>
              <a:t>!</a:t>
            </a:r>
            <a:r>
              <a:rPr dirty="0" sz="850" spc="170">
                <a:solidFill>
                  <a:srgbClr val="A3A3A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DADADA"/>
                </a:solidFill>
                <a:latin typeface="Lucida Sans Unicode"/>
                <a:cs typeface="Lucida Sans Unicode"/>
              </a:rPr>
              <a:t>'</a:t>
            </a:r>
            <a:r>
              <a:rPr dirty="0" sz="850">
                <a:solidFill>
                  <a:srgbClr val="363636"/>
                </a:solidFill>
                <a:latin typeface="Lucida Sans Unicode"/>
                <a:cs typeface="Lucida Sans Unicode"/>
              </a:rPr>
              <a:t>'artido</a:t>
            </a:r>
            <a:r>
              <a:rPr dirty="0" sz="850">
                <a:solidFill>
                  <a:srgbClr val="383838"/>
                </a:solidFill>
                <a:latin typeface="Lucida Sans Unicode"/>
                <a:cs typeface="Lucida Sans Unicode"/>
              </a:rPr>
              <a:t>:de</a:t>
            </a:r>
            <a:r>
              <a:rPr dirty="0" sz="850">
                <a:solidFill>
                  <a:srgbClr val="1F1F1F"/>
                </a:solidFill>
                <a:latin typeface="Lucida Sans Unicode"/>
                <a:cs typeface="Lucida Sans Unicode"/>
              </a:rPr>
              <a:t>GañueJas,-</a:t>
            </a:r>
            <a:r>
              <a:rPr dirty="0" sz="850" spc="-45">
                <a:solidFill>
                  <a:srgbClr val="1F1F1F"/>
                </a:solidFill>
                <a:latin typeface="Lucida Sans Unicode"/>
                <a:cs typeface="Lucida Sans Unicode"/>
              </a:rPr>
              <a:t>jurisdicción'de</a:t>
            </a:r>
            <a:r>
              <a:rPr dirty="0" sz="850" spc="16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383838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-8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85">
                <a:latin typeface="Lucida Sans Unicode"/>
                <a:cs typeface="Lucida Sans Unicode"/>
              </a:rPr>
              <a:t>-</a:t>
            </a:r>
            <a:r>
              <a:rPr dirty="0" sz="850" spc="-75">
                <a:latin typeface="Lucida Sans Unicode"/>
                <a:cs typeface="Lucida Sans Unicode"/>
              </a:rPr>
              <a:t>Provincia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110">
                <a:solidFill>
                  <a:srgbClr val="383838"/>
                </a:solidFill>
                <a:latin typeface="Lucida Sans Unicode"/>
                <a:cs typeface="Lucida Sans Unicode"/>
              </a:rPr>
              <a:t>-de</a:t>
            </a:r>
            <a:r>
              <a:rPr dirty="0" sz="850" spc="35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444444"/>
                </a:solidFill>
                <a:latin typeface="Lucida Sans Unicode"/>
                <a:cs typeface="Lucida Sans Unicode"/>
              </a:rPr>
              <a:t>Buenos</a:t>
            </a:r>
            <a:r>
              <a:rPr dirty="0" sz="850" spc="155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363636"/>
                </a:solidFill>
                <a:latin typeface="Lucida Sans Unicode"/>
                <a:cs typeface="Lucida Sans Unicode"/>
              </a:rPr>
              <a:t>Aires,</a:t>
            </a:r>
            <a:r>
              <a:rPr dirty="0" sz="850" spc="24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85">
                <a:solidFill>
                  <a:srgbClr val="464646"/>
                </a:solidFill>
                <a:latin typeface="Lucida Sans Unicode"/>
                <a:cs typeface="Lucida Sans Unicode"/>
              </a:rPr>
              <a:t>a'z«+eve</a:t>
            </a:r>
            <a:r>
              <a:rPr dirty="0" sz="850" spc="95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2F2F2F"/>
                </a:solidFill>
                <a:latin typeface="Lucida Sans Unicode"/>
                <a:cs typeface="Lucida Sans Unicode"/>
              </a:rPr>
              <a:t>de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19350" y="1657307"/>
            <a:ext cx="53530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5459" algn="l"/>
              </a:tabLst>
            </a:pPr>
            <a:r>
              <a:rPr dirty="0" sz="850" spc="90">
                <a:solidFill>
                  <a:srgbClr val="1A1A1A"/>
                </a:solidFill>
                <a:latin typeface="Lucida Sans Unicode"/>
                <a:cs typeface="Lucida Sans Unicode"/>
              </a:rPr>
              <a:t>BBÏØ</a:t>
            </a:r>
            <a:r>
              <a:rPr dirty="0" sz="850" spc="14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999999"/>
                </a:solidFill>
                <a:latin typeface="Lucida Sans Unicode"/>
                <a:cs typeface="Lucida Sans Unicode"/>
              </a:rPr>
              <a:t>”</a:t>
            </a:r>
            <a:r>
              <a:rPr dirty="0" sz="850">
                <a:solidFill>
                  <a:srgbClr val="999999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135">
                <a:solidFill>
                  <a:srgbClr val="BCBCBC"/>
                </a:solidFill>
                <a:latin typeface="Lucida Sans Unicode"/>
                <a:cs typeface="Lucida Sans Unicode"/>
              </a:rPr>
              <a:t>”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95569" y="1958311"/>
            <a:ext cx="52895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>
                <a:solidFill>
                  <a:srgbClr val="232323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4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262626"/>
                </a:solidFill>
                <a:latin typeface="Lucida Sans Unicode"/>
                <a:cs typeface="Lucida Sans Unicode"/>
              </a:rPr>
              <a:t>ciudad</a:t>
            </a:r>
            <a:r>
              <a:rPr dirty="0" sz="850" spc="1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75">
                <a:solidFill>
                  <a:srgbClr val="B5B5B5"/>
                </a:solidFill>
                <a:latin typeface="Lucida Sans Unicode"/>
                <a:cs typeface="Lucida Sans Unicode"/>
              </a:rPr>
              <a:t>'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54205" y="2263223"/>
            <a:ext cx="369570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>
                <a:solidFill>
                  <a:srgbClr val="1A1A1A"/>
                </a:solidFill>
                <a:latin typeface="Lucida Sans Unicode"/>
                <a:cs typeface="Lucida Sans Unicode"/>
              </a:rPr>
              <a:t>iemòre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2183" y="2561892"/>
            <a:ext cx="4829175" cy="29032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73025">
              <a:lnSpc>
                <a:spcPct val="100000"/>
              </a:lnSpc>
              <a:spcBef>
                <a:spcPts val="135"/>
              </a:spcBef>
              <a:tabLst>
                <a:tab pos="4142740" algn="l"/>
              </a:tabLst>
            </a:pPr>
            <a:r>
              <a:rPr dirty="0" sz="900" spc="-270">
                <a:solidFill>
                  <a:srgbClr val="B5B5B5"/>
                </a:solidFill>
                <a:latin typeface="Lucida Sans Unicode"/>
                <a:cs typeface="Lucida Sans Unicode"/>
              </a:rPr>
              <a:t>t</a:t>
            </a:r>
            <a:r>
              <a:rPr dirty="0" sz="900" spc="110">
                <a:solidFill>
                  <a:srgbClr val="B5B5B5"/>
                </a:solidFill>
                <a:latin typeface="Lucida Sans Unicode"/>
                <a:cs typeface="Lucida Sans Unicode"/>
              </a:rPr>
              <a:t>  </a:t>
            </a:r>
            <a:r>
              <a:rPr dirty="0" sz="900" spc="-40">
                <a:solidFill>
                  <a:srgbClr val="464646"/>
                </a:solidFill>
                <a:latin typeface="Lucida Sans Unicode"/>
                <a:cs typeface="Lucida Sans Unicode"/>
              </a:rPr>
              <a:t>dos</a:t>
            </a:r>
            <a:r>
              <a:rPr dirty="0" sz="900" spc="-25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0">
                <a:solidFill>
                  <a:srgbClr val="242424"/>
                </a:solidFill>
                <a:latin typeface="Lucida Sans Unicode"/>
                <a:cs typeface="Lucida Sans Unicode"/>
              </a:rPr>
              <a:t>mtt</a:t>
            </a:r>
            <a:r>
              <a:rPr dirty="0" sz="900" spc="50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0">
                <a:solidFill>
                  <a:srgbClr val="111111"/>
                </a:solidFill>
                <a:latin typeface="Lucida Sans Unicode"/>
                <a:cs typeface="Lucida Sans Unicode"/>
              </a:rPr>
              <a:t>veJntidós,</a:t>
            </a:r>
            <a:r>
              <a:rPr dirty="0" sz="900" spc="5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343434"/>
                </a:solidFill>
                <a:latin typeface="Lucida Sans Unicode"/>
                <a:cs typeface="Lucida Sans Unicode"/>
              </a:rPr>
              <a:t>ante</a:t>
            </a:r>
            <a:r>
              <a:rPr dirty="0" sz="900" spc="-1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51515"/>
                </a:solidFill>
                <a:latin typeface="Lucida Sans Unicode"/>
                <a:cs typeface="Lucida Sans Unicode"/>
              </a:rPr>
              <a:t>mí,</a:t>
            </a:r>
            <a:r>
              <a:rPr dirty="0" sz="900" spc="13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282828"/>
                </a:solidFill>
                <a:latin typeface="Lucida Sans Unicode"/>
                <a:cs typeface="Lucida Sans Unicode"/>
              </a:rPr>
              <a:t>Juliata</a:t>
            </a:r>
            <a:r>
              <a:rPr dirty="0" sz="900" spc="1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1D1D1D"/>
                </a:solidFill>
                <a:latin typeface="Lucida Sans Unicode"/>
                <a:cs typeface="Lucida Sans Unicode"/>
              </a:rPr>
              <a:t>Mathieu</a:t>
            </a:r>
            <a:r>
              <a:rPr dirty="0" sz="900" spc="-1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282828"/>
                </a:solidFill>
                <a:latin typeface="Lucida Sans Unicode"/>
                <a:cs typeface="Lucida Sans Unicode"/>
              </a:rPr>
              <a:t>Lamarca,</a:t>
            </a:r>
            <a:r>
              <a:rPr dirty="0" sz="90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343434"/>
                </a:solidFill>
                <a:latin typeface="Lucida Sans Unicode"/>
                <a:cs typeface="Lucida Sans Unicode"/>
              </a:rPr>
              <a:t>notaria</a:t>
            </a:r>
            <a:r>
              <a:rPr dirty="0" sz="900" spc="10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2D2D2D"/>
                </a:solidFill>
                <a:latin typeface="Lucida Sans Unicode"/>
                <a:cs typeface="Lucida Sans Unicode"/>
              </a:rPr>
              <a:t>autofizante,</a:t>
            </a:r>
            <a:r>
              <a:rPr dirty="0" sz="900" spc="10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T1t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sz="900" spc="-85">
                <a:latin typeface="Lucida Sans Unicode"/>
                <a:cs typeface="Lucida Sans Unicode"/>
              </a:rPr>
              <a:t>det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2B2B2B"/>
                </a:solidFill>
                <a:latin typeface="Lucida Sans Unicode"/>
                <a:cs typeface="Lucida Sans Unicode"/>
              </a:rPr>
              <a:t>registr</a:t>
            </a:r>
            <a:endParaRPr sz="900">
              <a:latin typeface="Lucida Sans Unicode"/>
              <a:cs typeface="Lucida Sans Unicode"/>
            </a:endParaRPr>
          </a:p>
          <a:p>
            <a:pPr algn="r" marR="84455">
              <a:lnSpc>
                <a:spcPct val="100000"/>
              </a:lnSpc>
              <a:spcBef>
                <a:spcPts val="1370"/>
              </a:spcBef>
            </a:pPr>
            <a:r>
              <a:rPr dirty="0" sz="850" spc="-35" b="1">
                <a:solidFill>
                  <a:srgbClr val="232323"/>
                </a:solidFill>
                <a:latin typeface="Arial"/>
                <a:cs typeface="Arial"/>
              </a:rPr>
              <a:t>Notarial</a:t>
            </a:r>
            <a:r>
              <a:rPr dirty="0" sz="850" spc="-25" b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850" spc="-60">
                <a:solidFill>
                  <a:srgbClr val="232323"/>
                </a:solidFill>
                <a:latin typeface="Lucida Sans Unicode"/>
                <a:cs typeface="Lucida Sans Unicode"/>
              </a:rPr>
              <a:t>número</a:t>
            </a:r>
            <a:r>
              <a:rPr dirty="0" sz="850" spc="-1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2D2D2D"/>
                </a:solidFill>
                <a:latin typeface="Lucida Sans Unicode"/>
                <a:cs typeface="Lucida Sans Unicode"/>
              </a:rPr>
              <a:t>dos</a:t>
            </a:r>
            <a:r>
              <a:rPr dirty="0" sz="850" spc="-3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2D2D2D"/>
                </a:solidFill>
                <a:latin typeface="Lucida Sans Unicode"/>
                <a:cs typeface="Lucida Sans Unicode"/>
              </a:rPr>
              <a:t>del</a:t>
            </a:r>
            <a:r>
              <a:rPr dirty="0" sz="850" spc="-10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5">
                <a:solidFill>
                  <a:srgbClr val="0A0A0A"/>
                </a:solidFill>
                <a:latin typeface="Lucida Sans Unicode"/>
                <a:cs typeface="Lucida Sans Unicode"/>
              </a:rPr>
              <a:t>partido</a:t>
            </a:r>
            <a:r>
              <a:rPr dirty="0" sz="850" spc="1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2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2D2D2D"/>
                </a:solidFill>
                <a:latin typeface="Lucida Sans Unicode"/>
                <a:cs typeface="Lucida Sans Unicode"/>
              </a:rPr>
              <a:t>Čañuelas,</a:t>
            </a:r>
            <a:r>
              <a:rPr dirty="0" sz="850" spc="3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b="1">
                <a:solidFill>
                  <a:srgbClr val="2F2F2F"/>
                </a:solidFill>
                <a:latin typeface="Arial"/>
                <a:cs typeface="Arial"/>
              </a:rPr>
              <a:t>COMPARECEN</a:t>
            </a:r>
            <a:r>
              <a:rPr dirty="0" sz="850" spc="95" b="1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850" spc="-20">
                <a:solidFill>
                  <a:srgbClr val="414141"/>
                </a:solidFill>
                <a:latin typeface="Lucida Sans Unicode"/>
                <a:cs typeface="Lucida Sans Unicode"/>
              </a:rPr>
              <a:t>las</a:t>
            </a:r>
            <a:r>
              <a:rPr dirty="0" sz="850" spc="-5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262626"/>
                </a:solidFill>
                <a:latin typeface="Lucida Sans Unicode"/>
                <a:cs typeface="Lucida Sans Unicode"/>
              </a:rPr>
              <a:t>personas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333333"/>
                </a:solidFill>
                <a:latin typeface="Lucida Sans Unicode"/>
                <a:cs typeface="Lucida Sans Unicode"/>
              </a:rPr>
              <a:t>que</a:t>
            </a:r>
            <a:r>
              <a:rPr dirty="0" sz="850" spc="-5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63636"/>
                </a:solidFill>
                <a:latin typeface="Lucida Sans Unicode"/>
                <a:cs typeface="Lucida Sans Unicode"/>
              </a:rPr>
              <a:t>se</a:t>
            </a:r>
            <a:r>
              <a:rPr dirty="0" sz="850" spc="-10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C0C0C"/>
                </a:solidFill>
                <a:latin typeface="Lucida Sans Unicode"/>
                <a:cs typeface="Lucida Sans Unicode"/>
              </a:rPr>
              <a:t>identifica</a:t>
            </a:r>
            <a:endParaRPr sz="850">
              <a:latin typeface="Lucida Sans Unicode"/>
              <a:cs typeface="Lucida Sans Unicode"/>
            </a:endParaRPr>
          </a:p>
          <a:p>
            <a:pPr marL="13335">
              <a:lnSpc>
                <a:spcPct val="100000"/>
              </a:lnSpc>
              <a:spcBef>
                <a:spcPts val="1300"/>
              </a:spcBef>
            </a:pPr>
            <a:r>
              <a:rPr dirty="0" sz="900" spc="-90">
                <a:solidFill>
                  <a:srgbClr val="575757"/>
                </a:solidFill>
                <a:latin typeface="Lucida Sans Unicode"/>
                <a:cs typeface="Lucida Sans Unicode"/>
              </a:rPr>
              <a:t>6.</a:t>
            </a:r>
            <a:r>
              <a:rPr dirty="0" sz="900" spc="-55">
                <a:solidFill>
                  <a:srgbClr val="575757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DDDDDD"/>
                </a:solidFill>
                <a:latin typeface="Lucida Sans Unicode"/>
                <a:cs typeface="Lucida Sans Unicode"/>
              </a:rPr>
              <a:t>,.</a:t>
            </a:r>
            <a:r>
              <a:rPr dirty="0" sz="900" spc="110">
                <a:solidFill>
                  <a:srgbClr val="DDDDDD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F3F3F"/>
                </a:solidFill>
                <a:latin typeface="Lucida Sans Unicode"/>
                <a:cs typeface="Lucida Sans Unicode"/>
              </a:rPr>
              <a:t>y</a:t>
            </a:r>
            <a:r>
              <a:rPr dirty="0" sz="900" spc="-7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A3A3A"/>
                </a:solidFill>
                <a:latin typeface="Lucida Sans Unicode"/>
                <a:cs typeface="Lucida Sans Unicode"/>
              </a:rPr>
              <a:t>que</a:t>
            </a:r>
            <a:r>
              <a:rPr dirty="0" sz="900" spc="-1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A2A2A"/>
                </a:solidFill>
                <a:latin typeface="Lucida Sans Unicode"/>
                <a:cs typeface="Lucida Sans Unicode"/>
              </a:rPr>
              <a:t>me</a:t>
            </a:r>
            <a:r>
              <a:rPr dirty="0" sz="900" spc="1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1F1F1F"/>
                </a:solidFill>
                <a:latin typeface="Lucida Sans Unicode"/>
                <a:cs typeface="Lucida Sans Unicode"/>
              </a:rPr>
              <a:t>han</a:t>
            </a:r>
            <a:r>
              <a:rPr dirty="0" sz="900" spc="-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30">
                <a:solidFill>
                  <a:srgbClr val="242424"/>
                </a:solidFill>
                <a:latin typeface="Lucida Sans Unicode"/>
                <a:cs typeface="Lucida Sans Unicode"/>
              </a:rPr>
              <a:t>-</a:t>
            </a:r>
            <a:r>
              <a:rPr dirty="0" sz="900" spc="-110">
                <a:solidFill>
                  <a:srgbClr val="242424"/>
                </a:solidFill>
                <a:latin typeface="Lucida Sans Unicode"/>
                <a:cs typeface="Lucida Sans Unicode"/>
              </a:rPr>
              <a:t>suministrado</a:t>
            </a:r>
            <a:r>
              <a:rPr dirty="0" sz="900" spc="25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D2D2D"/>
                </a:solidFill>
                <a:latin typeface="Lucida Sans Unicode"/>
                <a:cs typeface="Lucida Sans Unicode"/>
              </a:rPr>
              <a:t>sue</a:t>
            </a:r>
            <a:r>
              <a:rPr dirty="0" sz="900" spc="-3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1D1D1D"/>
                </a:solidFill>
                <a:latin typeface="Lucida Sans Unicode"/>
                <a:cs typeface="Lucida Sans Unicode"/>
              </a:rPr>
              <a:t>datos</a:t>
            </a:r>
            <a:r>
              <a:rPr dirty="0" sz="900" spc="-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40">
                <a:solidFill>
                  <a:srgbClr val="3A3A3A"/>
                </a:solidFill>
                <a:latin typeface="Lucida Sans Unicode"/>
                <a:cs typeface="Lucida Sans Unicode"/>
              </a:rPr>
              <a:t>pœ-</a:t>
            </a:r>
            <a:r>
              <a:rPr dirty="0" sz="900" spc="-105">
                <a:solidFill>
                  <a:srgbClr val="3A3A3A"/>
                </a:solidFill>
                <a:latin typeface="Lucida Sans Unicode"/>
                <a:cs typeface="Lucida Sans Unicode"/>
              </a:rPr>
              <a:t>eonałes</a:t>
            </a:r>
            <a:r>
              <a:rPr dirty="0" sz="90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3B3B3B"/>
                </a:solidFill>
                <a:latin typeface="Lucida Sans Unicode"/>
                <a:cs typeface="Lucida Sans Unicode"/>
              </a:rPr>
              <a:t>coreo</a:t>
            </a:r>
            <a:r>
              <a:rPr dirty="0" sz="900" spc="35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4D4D4D"/>
                </a:solidFill>
                <a:latin typeface="Lucida Sans Unicode"/>
                <a:cs typeface="Lucida Sans Unicode"/>
              </a:rPr>
              <a:t>a </a:t>
            </a:r>
            <a:r>
              <a:rPr dirty="0" sz="900" spc="-75">
                <a:solidFill>
                  <a:srgbClr val="363636"/>
                </a:solidFill>
                <a:latin typeface="Lucida Sans Unicode"/>
                <a:cs typeface="Lucida Sans Unicode"/>
              </a:rPr>
              <a:t>contînuación</a:t>
            </a:r>
            <a:r>
              <a:rPr dirty="0" sz="900" spc="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63636"/>
                </a:solidFill>
                <a:latin typeface="Lucida Sans Unicode"/>
                <a:cs typeface="Lucida Sans Unicode"/>
              </a:rPr>
              <a:t>se</a:t>
            </a:r>
            <a:r>
              <a:rPr dirty="0" sz="900" spc="16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81818"/>
                </a:solidFill>
                <a:latin typeface="Lucida Sans Unicode"/>
                <a:cs typeface="Lucida Sans Unicode"/>
              </a:rPr>
              <a:t>fidican:</a:t>
            </a:r>
            <a:r>
              <a:rPr dirty="0" sz="900" spc="42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>
                <a:solidFill>
                  <a:srgbClr val="1F1F1F"/>
                </a:solidFill>
                <a:latin typeface="Lucida Sans Unicode"/>
                <a:cs typeface="Lucida Sans Unicode"/>
              </a:rPr>
              <a:t>'edr</a:t>
            </a:r>
            <a:endParaRPr sz="900">
              <a:latin typeface="Lucida Sans Unicode"/>
              <a:cs typeface="Lucida Sans Unicode"/>
            </a:endParaRPr>
          </a:p>
          <a:p>
            <a:pPr marL="19050" marR="6350" indent="-6985">
              <a:lnSpc>
                <a:spcPct val="217099"/>
              </a:lnSpc>
              <a:spcBef>
                <a:spcPts val="85"/>
              </a:spcBef>
              <a:tabLst>
                <a:tab pos="237490" algn="l"/>
              </a:tabLst>
            </a:pPr>
            <a:r>
              <a:rPr dirty="0" sz="900" spc="-50">
                <a:solidFill>
                  <a:srgbClr val="AEAEAE"/>
                </a:solidFill>
                <a:latin typeface="Lucida Sans Unicode"/>
                <a:cs typeface="Lucida Sans Unicode"/>
              </a:rPr>
              <a:t>7</a:t>
            </a:r>
            <a:r>
              <a:rPr dirty="0" sz="900">
                <a:solidFill>
                  <a:srgbClr val="AEAEAE"/>
                </a:solidFill>
                <a:latin typeface="Lucida Sans Unicode"/>
                <a:cs typeface="Lucida Sans Unicode"/>
              </a:rPr>
              <a:t>	</a:t>
            </a:r>
            <a:r>
              <a:rPr dirty="0" sz="900" spc="-185">
                <a:solidFill>
                  <a:srgbClr val="AEAEAE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b="1">
                <a:solidFill>
                  <a:srgbClr val="212121"/>
                </a:solidFill>
                <a:latin typeface="Arial"/>
                <a:cs typeface="Arial"/>
              </a:rPr>
              <a:t>Estebao</a:t>
            </a:r>
            <a:r>
              <a:rPr dirty="0" sz="900" spc="-5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spc="-40">
                <a:latin typeface="Lucida Sans Unicode"/>
                <a:cs typeface="Lucida Sans Unicode"/>
              </a:rPr>
              <a:t>MALDONADO,</a:t>
            </a:r>
            <a:r>
              <a:rPr dirty="0" sz="900" spc="10"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161616"/>
                </a:solidFill>
                <a:latin typeface="Lucida Sans Unicode"/>
                <a:cs typeface="Lucida Sans Unicode"/>
              </a:rPr>
              <a:t>paraguayo,</a:t>
            </a:r>
            <a:r>
              <a:rPr dirty="0" sz="900" spc="5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0">
                <a:solidFill>
                  <a:srgbClr val="343434"/>
                </a:solidFill>
                <a:latin typeface="Lucida Sans Unicode"/>
                <a:cs typeface="Lucida Sans Unicode"/>
              </a:rPr>
              <a:t>nacido</a:t>
            </a:r>
            <a:r>
              <a:rPr dirty="0" sz="900" spc="-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424242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-75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2A2A2A"/>
                </a:solidFill>
                <a:latin typeface="Lucida Sans Unicode"/>
                <a:cs typeface="Lucida Sans Unicode"/>
              </a:rPr>
              <a:t>dia</a:t>
            </a:r>
            <a:r>
              <a:rPr dirty="0" sz="900" spc="-15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0">
                <a:solidFill>
                  <a:srgbClr val="3D3D3D"/>
                </a:solidFill>
                <a:latin typeface="Lucida Sans Unicode"/>
                <a:cs typeface="Lucida Sans Unicode"/>
              </a:rPr>
              <a:t>3</a:t>
            </a:r>
            <a:r>
              <a:rPr dirty="0" sz="900" spc="-13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15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282828"/>
                </a:solidFill>
                <a:latin typeface="Lucida Sans Unicode"/>
                <a:cs typeface="Lucida Sans Unicode"/>
              </a:rPr>
              <a:t>agosto</a:t>
            </a:r>
            <a:r>
              <a:rPr dirty="0" sz="900" spc="1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343434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9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5">
                <a:solidFill>
                  <a:srgbClr val="383838"/>
                </a:solidFill>
                <a:latin typeface="Lucida Sans Unicode"/>
                <a:cs typeface="Lucida Sans Unicode"/>
              </a:rPr>
              <a:t>1969,</a:t>
            </a:r>
            <a:r>
              <a:rPr dirty="0" sz="900" spc="85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5">
                <a:solidFill>
                  <a:srgbClr val="363636"/>
                </a:solidFill>
                <a:latin typeface="Lucida Sans Unicode"/>
                <a:cs typeface="Lucida Sans Unicode"/>
              </a:rPr>
              <a:t>casado</a:t>
            </a:r>
            <a:r>
              <a:rPr dirty="0" sz="900" spc="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6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D2D2D"/>
                </a:solidFill>
                <a:latin typeface="Lucida Sans Unicode"/>
                <a:cs typeface="Lucida Sans Unicode"/>
              </a:rPr>
              <a:t>primera </a:t>
            </a:r>
            <a:r>
              <a:rPr dirty="0" sz="900" spc="-35">
                <a:solidFill>
                  <a:srgbClr val="A3A3A3"/>
                </a:solidFill>
                <a:latin typeface="Lucida Sans Unicode"/>
                <a:cs typeface="Lucida Sans Unicode"/>
              </a:rPr>
              <a:t>8:</a:t>
            </a:r>
            <a:r>
              <a:rPr dirty="0" sz="900" spc="10">
                <a:solidFill>
                  <a:srgbClr val="A3A3A3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D8D8D8"/>
                </a:solidFill>
                <a:latin typeface="Lucida Sans Unicode"/>
                <a:cs typeface="Lucida Sans Unicode"/>
              </a:rPr>
              <a:t>.</a:t>
            </a:r>
            <a:r>
              <a:rPr dirty="0" sz="900" spc="95">
                <a:solidFill>
                  <a:srgbClr val="D8D8D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2A2A2A"/>
                </a:solidFill>
                <a:latin typeface="Lucida Sans Unicode"/>
                <a:cs typeface="Lucida Sans Unicode"/>
              </a:rPr>
              <a:t>nupcias</a:t>
            </a:r>
            <a:r>
              <a:rPr dirty="0" sz="900" spc="16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13131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11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Nancy</a:t>
            </a:r>
            <a:r>
              <a:rPr dirty="0" sz="900" spc="190"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131313"/>
                </a:solidFill>
                <a:latin typeface="Lucida Sans Unicode"/>
                <a:cs typeface="Lucida Sans Unicode"/>
              </a:rPr>
              <a:t>Bellaluz</a:t>
            </a:r>
            <a:r>
              <a:rPr dirty="0" sz="900" spc="1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>
                <a:solidFill>
                  <a:srgbClr val="0F0F0F"/>
                </a:solidFill>
                <a:latin typeface="Lucida Sans Unicode"/>
                <a:cs typeface="Lucida Sans Unicode"/>
              </a:rPr>
              <a:t>Mendez</a:t>
            </a:r>
            <a:r>
              <a:rPr dirty="0" sz="900" spc="1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111111"/>
                </a:solidFill>
                <a:latin typeface="Lucida Sans Unicode"/>
                <a:cs typeface="Lucida Sans Unicode"/>
              </a:rPr>
              <a:t>tïtular</a:t>
            </a:r>
            <a:r>
              <a:rPr dirty="0" sz="900" spc="15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43434"/>
                </a:solidFill>
                <a:latin typeface="Lucida Sans Unicode"/>
                <a:cs typeface="Lucida Sans Unicode"/>
              </a:rPr>
              <a:t>del</a:t>
            </a:r>
            <a:r>
              <a:rPr dirty="0" sz="900" spc="10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5">
                <a:solidFill>
                  <a:srgbClr val="363636"/>
                </a:solidFill>
                <a:latin typeface="Lucida Sans Unicode"/>
                <a:cs typeface="Lucida Sans Unicode"/>
              </a:rPr>
              <a:t>DN1</a:t>
            </a:r>
            <a:r>
              <a:rPr dirty="0" sz="900" spc="4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5">
                <a:solidFill>
                  <a:srgbClr val="3B3B3B"/>
                </a:solidFill>
                <a:latin typeface="Lucida Sans Unicode"/>
                <a:cs typeface="Lucida Sans Unicode"/>
              </a:rPr>
              <a:t>92.199.432,</a:t>
            </a:r>
            <a:r>
              <a:rPr dirty="0" sz="900" spc="28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A2A2A"/>
                </a:solidFill>
                <a:latin typeface="Lucida Sans Unicode"/>
                <a:cs typeface="Lucida Sans Unicode"/>
              </a:rPr>
              <a:t>CUlL</a:t>
            </a:r>
            <a:r>
              <a:rPr dirty="0" sz="900" spc="16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30">
                <a:latin typeface="Lucida Sans Unicode"/>
                <a:cs typeface="Lucida Sans Unicode"/>
              </a:rPr>
              <a:t>20-92199432-</a:t>
            </a:r>
            <a:r>
              <a:rPr dirty="0" sz="900" spc="-25">
                <a:latin typeface="Lucida Sans Unicode"/>
                <a:cs typeface="Lucida Sans Unicode"/>
              </a:rPr>
              <a:t>0, </a:t>
            </a:r>
            <a:r>
              <a:rPr dirty="0" sz="950" spc="-50">
                <a:solidFill>
                  <a:srgbClr val="595959"/>
                </a:solidFill>
                <a:latin typeface="Lucida Sans Unicode"/>
                <a:cs typeface="Lucida Sans Unicode"/>
              </a:rPr>
              <a:t>g</a:t>
            </a:r>
            <a:r>
              <a:rPr dirty="0" sz="950">
                <a:solidFill>
                  <a:srgbClr val="595959"/>
                </a:solidFill>
                <a:latin typeface="Lucida Sans Unicode"/>
                <a:cs typeface="Lucida Sans Unicode"/>
              </a:rPr>
              <a:t>	</a:t>
            </a:r>
            <a:r>
              <a:rPr dirty="0" sz="950" spc="-95">
                <a:solidFill>
                  <a:srgbClr val="282828"/>
                </a:solidFill>
                <a:latin typeface="Lucida Sans Unicode"/>
                <a:cs typeface="Lucida Sans Unicode"/>
              </a:rPr>
              <a:t>domiciliado</a:t>
            </a:r>
            <a:r>
              <a:rPr dirty="0" sz="950" spc="2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0">
                <a:solidFill>
                  <a:srgbClr val="444444"/>
                </a:solidFill>
                <a:latin typeface="Lucida Sans Unicode"/>
                <a:cs typeface="Lucida Sans Unicode"/>
              </a:rPr>
              <a:t>en</a:t>
            </a:r>
            <a:r>
              <a:rPr dirty="0" sz="950" spc="-15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0">
                <a:solidFill>
                  <a:srgbClr val="2B2B2B"/>
                </a:solidFill>
                <a:latin typeface="Lucida Sans Unicode"/>
                <a:cs typeface="Lucida Sans Unicode"/>
              </a:rPr>
              <a:t>całłe</a:t>
            </a:r>
            <a:r>
              <a:rPr dirty="0" sz="950" spc="-15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75">
                <a:solidFill>
                  <a:srgbClr val="1C1C1C"/>
                </a:solidFill>
                <a:latin typeface="Lucida Sans Unicode"/>
                <a:cs typeface="Lucida Sans Unicode"/>
              </a:rPr>
              <a:t>Antofagæta</a:t>
            </a:r>
            <a:r>
              <a:rPr dirty="0" sz="950" spc="9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14">
                <a:solidFill>
                  <a:srgbClr val="282828"/>
                </a:solidFill>
                <a:latin typeface="Lucida Sans Unicode"/>
                <a:cs typeface="Lucida Sans Unicode"/>
              </a:rPr>
              <a:t>4525</a:t>
            </a:r>
            <a:r>
              <a:rPr dirty="0" sz="950" spc="-5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262626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6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90">
                <a:solidFill>
                  <a:srgbClr val="2B2B2B"/>
                </a:solidFill>
                <a:latin typeface="Lucida Sans Unicode"/>
                <a:cs typeface="Lucida Sans Unicode"/>
              </a:rPr>
              <a:t>Nśximo</a:t>
            </a:r>
            <a:r>
              <a:rPr dirty="0" sz="950" spc="-15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60">
                <a:solidFill>
                  <a:srgbClr val="3B3B3B"/>
                </a:solidFill>
                <a:latin typeface="Lucida Sans Unicode"/>
                <a:cs typeface="Lucida Sans Unicode"/>
              </a:rPr>
              <a:t>-</a:t>
            </a:r>
            <a:r>
              <a:rPr dirty="0" sz="950" spc="-140">
                <a:solidFill>
                  <a:srgbClr val="3B3B3B"/>
                </a:solidFill>
                <a:latin typeface="Lucida Sans Unicode"/>
                <a:cs typeface="Lucida Sans Unicode"/>
              </a:rPr>
              <a:t>Paz,</a:t>
            </a:r>
            <a:r>
              <a:rPr dirty="0" sz="950" spc="-4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0">
                <a:solidFill>
                  <a:srgbClr val="313131"/>
                </a:solidFill>
                <a:latin typeface="Lucida Sans Unicode"/>
                <a:cs typeface="Lucida Sans Unicode"/>
              </a:rPr>
              <a:t>+'artido</a:t>
            </a:r>
            <a:r>
              <a:rPr dirty="0" sz="950" spc="8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424242"/>
                </a:solidFill>
                <a:latin typeface="Lucida Sans Unicode"/>
                <a:cs typeface="Lucida Sans Unicode"/>
              </a:rPr>
              <a:t>de </a:t>
            </a:r>
            <a:r>
              <a:rPr dirty="0" sz="950" spc="-50">
                <a:solidFill>
                  <a:srgbClr val="2D2D2D"/>
                </a:solidFill>
                <a:latin typeface="Lucida Sans Unicode"/>
                <a:cs typeface="Lucida Sans Unicode"/>
              </a:rPr>
              <a:t>Čañuełæ,</a:t>
            </a:r>
            <a:r>
              <a:rPr dirty="0" sz="950" spc="2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80">
                <a:solidFill>
                  <a:srgbClr val="111111"/>
                </a:solidFill>
                <a:latin typeface="Lucida Sans Unicode"/>
                <a:cs typeface="Lucida Sans Unicode"/>
              </a:rPr>
              <a:t>prevìncia</a:t>
            </a:r>
            <a:r>
              <a:rPr dirty="0" sz="950" spc="8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endParaRPr sz="950">
              <a:latin typeface="Lucida Sans Unicode"/>
              <a:cs typeface="Lucida Sans Unicode"/>
            </a:endParaRPr>
          </a:p>
          <a:p>
            <a:pPr marL="162560" indent="-149860">
              <a:lnSpc>
                <a:spcPct val="100000"/>
              </a:lnSpc>
              <a:spcBef>
                <a:spcPts val="1360"/>
              </a:spcBef>
              <a:buClr>
                <a:srgbClr val="9E9E9E"/>
              </a:buClr>
              <a:buAutoNum type="arabicPlain" startAt="10"/>
              <a:tabLst>
                <a:tab pos="162560" algn="l"/>
              </a:tabLst>
            </a:pPr>
            <a:r>
              <a:rPr dirty="0" sz="850">
                <a:solidFill>
                  <a:srgbClr val="D6D6D6"/>
                </a:solidFill>
                <a:latin typeface="Lucida Sans Unicode"/>
                <a:cs typeface="Lucida Sans Unicode"/>
              </a:rPr>
              <a:t>.</a:t>
            </a:r>
            <a:r>
              <a:rPr dirty="0" sz="850" spc="204">
                <a:solidFill>
                  <a:srgbClr val="D6D6D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solidFill>
                  <a:srgbClr val="333333"/>
                </a:solidFill>
                <a:latin typeface="Lucida Sans Unicode"/>
                <a:cs typeface="Lucida Sans Unicode"/>
              </a:rPr>
              <a:t>j3uenos</a:t>
            </a:r>
            <a:r>
              <a:rPr dirty="0" sz="850" spc="7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575757"/>
                </a:solidFill>
                <a:latin typeface="Lucida Sans Unicode"/>
                <a:cs typeface="Lucida Sans Unicode"/>
              </a:rPr>
              <a:t>Ąjres,</a:t>
            </a:r>
            <a:r>
              <a:rPr dirty="0" sz="850" spc="155">
                <a:solidFill>
                  <a:srgbClr val="575757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32323"/>
                </a:solidFill>
                <a:latin typeface="Lucida Sans Unicode"/>
                <a:cs typeface="Lucida Sans Unicode"/>
              </a:rPr>
              <a:t>Jorg•</a:t>
            </a:r>
            <a:r>
              <a:rPr dirty="0" sz="850" spc="-13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11111"/>
                </a:solidFill>
                <a:latin typeface="Lucida Sans Unicode"/>
                <a:cs typeface="Lucida Sans Unicode"/>
              </a:rPr>
              <a:t>Aritoriio</a:t>
            </a:r>
            <a:r>
              <a:rPr dirty="0" sz="850" spc="4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b="1">
                <a:solidFill>
                  <a:srgbClr val="1A1A1A"/>
                </a:solidFill>
                <a:latin typeface="Arial"/>
                <a:cs typeface="Arial"/>
              </a:rPr>
              <a:t>RłVERO</a:t>
            </a:r>
            <a:r>
              <a:rPr dirty="0" sz="850" spc="40" b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850" spc="-35" b="1">
                <a:solidFill>
                  <a:srgbClr val="2F2F2F"/>
                </a:solidFill>
                <a:latin typeface="Arial"/>
                <a:cs typeface="Arial"/>
              </a:rPr>
              <a:t>LODOLL,</a:t>
            </a:r>
            <a:r>
              <a:rPr dirty="0" sz="850" spc="114" b="1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850" spc="-40">
                <a:solidFill>
                  <a:srgbClr val="363636"/>
                </a:solidFill>
                <a:latin typeface="Lucida Sans Unicode"/>
                <a:cs typeface="Lucida Sans Unicode"/>
              </a:rPr>
              <a:t>argentine,</a:t>
            </a:r>
            <a:r>
              <a:rPr dirty="0" sz="850" spc="114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757575"/>
                </a:solidFill>
                <a:latin typeface="Lucida Sans Unicode"/>
                <a:cs typeface="Lucida Sans Unicode"/>
              </a:rPr>
              <a:t>nacido</a:t>
            </a:r>
            <a:r>
              <a:rPr dirty="0" sz="850" spc="5">
                <a:solidFill>
                  <a:srgbClr val="757575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414141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65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F3F3F"/>
                </a:solidFill>
                <a:latin typeface="Lucida Sans Unicode"/>
                <a:cs typeface="Lucida Sans Unicode"/>
              </a:rPr>
              <a:t>dia</a:t>
            </a:r>
            <a:r>
              <a:rPr dirty="0" sz="850" spc="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13131"/>
                </a:solidFill>
                <a:latin typeface="Lucida Sans Unicode"/>
                <a:cs typeface="Lucida Sans Unicode"/>
              </a:rPr>
              <a:t>31</a:t>
            </a:r>
            <a:r>
              <a:rPr dirty="0" sz="850" spc="-65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494949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5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343434"/>
                </a:solidFill>
                <a:latin typeface="Lucida Sans Unicode"/>
                <a:cs typeface="Lucida Sans Unicode"/>
              </a:rPr>
              <a:t>octubre</a:t>
            </a:r>
            <a:r>
              <a:rPr dirty="0" sz="850" spc="-2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2F2F2F"/>
                </a:solidFill>
                <a:latin typeface="Lucida Sans Unicode"/>
                <a:cs typeface="Lucida Sans Unicode"/>
              </a:rPr>
              <a:t>de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AutoNum type="arabicPlain" startAt="10"/>
            </a:pPr>
            <a:endParaRPr sz="850">
              <a:latin typeface="Lucida Sans Unicode"/>
              <a:cs typeface="Lucida Sans Unicode"/>
            </a:endParaRPr>
          </a:p>
          <a:p>
            <a:pPr marL="248285" indent="-220345">
              <a:lnSpc>
                <a:spcPct val="100000"/>
              </a:lnSpc>
              <a:buClr>
                <a:srgbClr val="999999"/>
              </a:buClr>
              <a:buAutoNum type="arabicPlain" startAt="10"/>
              <a:tabLst>
                <a:tab pos="248285" algn="l"/>
              </a:tabLst>
            </a:pPr>
            <a:r>
              <a:rPr dirty="0" sz="850" spc="-45">
                <a:solidFill>
                  <a:srgbClr val="232323"/>
                </a:solidFill>
                <a:latin typeface="Lucida Sans Unicode"/>
                <a:cs typeface="Lucida Sans Unicode"/>
              </a:rPr>
              <a:t>1987,</a:t>
            </a:r>
            <a:r>
              <a:rPr dirty="0" sz="850" spc="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1C1C1C"/>
                </a:solidFill>
                <a:latin typeface="Lucida Sans Unicode"/>
                <a:cs typeface="Lucida Sans Unicode"/>
              </a:rPr>
              <a:t>soltero,</a:t>
            </a:r>
            <a:r>
              <a:rPr dirty="0" sz="850" spc="3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212121"/>
                </a:solidFill>
                <a:latin typeface="Lucida Sans Unicode"/>
                <a:cs typeface="Lucida Sans Unicode"/>
              </a:rPr>
              <a:t>declara</a:t>
            </a:r>
            <a:r>
              <a:rPr dirty="0" sz="850" spc="-2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no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60">
                <a:solidFill>
                  <a:srgbClr val="1F1F1F"/>
                </a:solidFill>
                <a:latin typeface="Lucida Sans Unicode"/>
                <a:cs typeface="Lucida Sans Unicode"/>
              </a:rPr>
              <a:t>estar.</a:t>
            </a:r>
            <a:r>
              <a:rPr dirty="0" sz="850" spc="-10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83838"/>
                </a:solidFill>
                <a:latin typeface="Lucida Sans Unicode"/>
                <a:cs typeface="Lucida Sans Unicode"/>
              </a:rPr>
              <a:t>en</a:t>
            </a:r>
            <a:r>
              <a:rPr dirty="0" sz="850" spc="-7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161616"/>
                </a:solidFill>
                <a:latin typeface="Lucida Sans Unicode"/>
                <a:cs typeface="Lucida Sans Unicode"/>
              </a:rPr>
              <a:t>convivencia</a:t>
            </a:r>
            <a:r>
              <a:rPr dirty="0" sz="850" spc="3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2B2B2B"/>
                </a:solidFill>
                <a:latin typeface="Lucida Sans Unicode"/>
                <a:cs typeface="Lucida Sans Unicode"/>
              </a:rPr>
              <a:t>inscrÏpta</a:t>
            </a:r>
            <a:r>
              <a:rPr dirty="0" sz="850" spc="45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363636"/>
                </a:solidFill>
                <a:latin typeface="Lucida Sans Unicode"/>
                <a:cs typeface="Lucida Sans Unicode"/>
              </a:rPr>
              <a:t>hijo</a:t>
            </a:r>
            <a:r>
              <a:rPr dirty="0" sz="850" spc="-1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2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343434"/>
                </a:solidFill>
                <a:latin typeface="Lucida Sans Unicode"/>
                <a:cs typeface="Lucida Sans Unicode"/>
              </a:rPr>
              <a:t>Cristina</a:t>
            </a:r>
            <a:r>
              <a:rPr dirty="0" sz="850" spc="3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2D2D2D"/>
                </a:solidFill>
                <a:latin typeface="Lucida Sans Unicode"/>
                <a:cs typeface="Lucida Sans Unicode"/>
              </a:rPr>
              <a:t>Lodoİí</a:t>
            </a:r>
            <a:r>
              <a:rPr dirty="0" sz="850" spc="6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83838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-2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2D2D2D"/>
                </a:solidFill>
                <a:latin typeface="Lucida Sans Unicode"/>
                <a:cs typeface="Lucida Sans Unicode"/>
              </a:rPr>
              <a:t>Hugo</a:t>
            </a:r>
            <a:r>
              <a:rPr dirty="0" sz="850" spc="1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1A1A1A"/>
                </a:solidFill>
                <a:latin typeface="Lucida Sans Unicode"/>
                <a:cs typeface="Lucida Sans Unicode"/>
              </a:rPr>
              <a:t>Rivèro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lain" startAt="10"/>
            </a:pPr>
            <a:endParaRPr sz="850">
              <a:latin typeface="Lucida Sans Unicode"/>
              <a:cs typeface="Lucida Sans Unicode"/>
            </a:endParaRPr>
          </a:p>
          <a:p>
            <a:pPr marL="249554" indent="-225425">
              <a:lnSpc>
                <a:spcPct val="100000"/>
              </a:lnSpc>
              <a:buClr>
                <a:srgbClr val="565656"/>
              </a:buClr>
              <a:buAutoNum type="arabicPlain" startAt="10"/>
              <a:tabLst>
                <a:tab pos="249554" algn="l"/>
              </a:tabLst>
            </a:pPr>
            <a:r>
              <a:rPr dirty="0" sz="850" spc="-95">
                <a:solidFill>
                  <a:srgbClr val="242424"/>
                </a:solidFill>
                <a:latin typeface="Lucida Sans Unicode"/>
                <a:cs typeface="Lucida Sans Unicode"/>
              </a:rPr>
              <a:t>tituląr,-</a:t>
            </a:r>
            <a:r>
              <a:rPr dirty="0" sz="850" spc="-105">
                <a:solidFill>
                  <a:srgbClr val="242424"/>
                </a:solidFill>
                <a:latin typeface="Lucida Sans Unicode"/>
                <a:cs typeface="Lucida Sans Unicode"/>
              </a:rPr>
              <a:t>del</a:t>
            </a:r>
            <a:r>
              <a:rPr dirty="0" sz="850" spc="50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232323"/>
                </a:solidFill>
                <a:latin typeface="Lucida Sans Unicode"/>
                <a:cs typeface="Lucida Sans Unicode"/>
              </a:rPr>
              <a:t>DNf</a:t>
            </a:r>
            <a:r>
              <a:rPr dirty="0" sz="850" spc="-7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85">
                <a:solidFill>
                  <a:srgbClr val="131313"/>
                </a:solidFill>
                <a:latin typeface="Lucida Sans Unicode"/>
                <a:cs typeface="Lucida Sans Unicode"/>
              </a:rPr>
              <a:t>33.242.61:5,</a:t>
            </a:r>
            <a:r>
              <a:rPr dirty="0" sz="850" spc="1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32323"/>
                </a:solidFill>
                <a:latin typeface="Lucida Sans Unicode"/>
                <a:cs typeface="Lucida Sans Unicode"/>
              </a:rPr>
              <a:t>ČUIL</a:t>
            </a:r>
            <a:r>
              <a:rPr dirty="0" sz="850" spc="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131313"/>
                </a:solidFill>
                <a:latin typeface="Lucida Sans Unicode"/>
                <a:cs typeface="Lucida Sans Unicode"/>
              </a:rPr>
              <a:t>23-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332429łA,</a:t>
            </a:r>
            <a:r>
              <a:rPr dirty="0" sz="850" spc="10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solidFill>
                  <a:srgbClr val="2D2D2D"/>
                </a:solidFill>
                <a:latin typeface="Lucida Sans Unicode"/>
                <a:cs typeface="Lucida Sans Unicode"/>
              </a:rPr>
              <a:t>domiciliado</a:t>
            </a:r>
            <a:r>
              <a:rPr dirty="0" sz="850" spc="6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F3F3F"/>
                </a:solidFill>
                <a:latin typeface="Lucida Sans Unicode"/>
                <a:cs typeface="Lucida Sans Unicode"/>
              </a:rPr>
              <a:t>en</a:t>
            </a:r>
            <a:r>
              <a:rPr dirty="0" sz="850" spc="-5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5">
                <a:solidFill>
                  <a:srgbClr val="262626"/>
                </a:solidFill>
                <a:latin typeface="Lucida Sans Unicode"/>
                <a:cs typeface="Lucida Sans Unicode"/>
              </a:rPr>
              <a:t>calle-</a:t>
            </a:r>
            <a:r>
              <a:rPr dirty="0" sz="850" spc="-65">
                <a:solidFill>
                  <a:srgbClr val="262626"/>
                </a:solidFill>
                <a:latin typeface="Lucida Sans Unicode"/>
                <a:cs typeface="Lucida Sans Unicode"/>
              </a:rPr>
              <a:t>Holanda</a:t>
            </a:r>
            <a:r>
              <a:rPr dirty="0" sz="850" spc="2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2F2F2F"/>
                </a:solidFill>
                <a:latin typeface="Lucida Sans Unicode"/>
                <a:cs typeface="Lucida Sans Unicode"/>
              </a:rPr>
              <a:t>152</a:t>
            </a:r>
            <a:r>
              <a:rPr dirty="0" sz="850" spc="-9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1313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114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2A2A2A"/>
                </a:solidFill>
                <a:latin typeface="Lucida Sans Unicode"/>
                <a:cs typeface="Lucida Sans Unicode"/>
              </a:rPr>
              <a:t>Màximo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71450" indent="-147320">
              <a:lnSpc>
                <a:spcPct val="100000"/>
              </a:lnSpc>
              <a:buClr>
                <a:srgbClr val="525252"/>
              </a:buClr>
              <a:buAutoNum type="arabicPlain"/>
              <a:tabLst>
                <a:tab pos="171450" algn="l"/>
              </a:tabLst>
            </a:pPr>
            <a:r>
              <a:rPr dirty="0" sz="850">
                <a:solidFill>
                  <a:srgbClr val="D8D8D8"/>
                </a:solidFill>
                <a:latin typeface="Lucida Sans Unicode"/>
                <a:cs typeface="Lucida Sans Unicode"/>
              </a:rPr>
              <a:t>.</a:t>
            </a:r>
            <a:r>
              <a:rPr dirty="0" sz="850" spc="110">
                <a:solidFill>
                  <a:srgbClr val="D8D8D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414141"/>
                </a:solidFill>
                <a:latin typeface="Lucida Sans Unicode"/>
                <a:cs typeface="Lucida Sans Unicode"/>
              </a:rPr>
              <a:t>Paz,</a:t>
            </a:r>
            <a:r>
              <a:rPr dirty="0" sz="850" spc="4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363636"/>
                </a:solidFill>
                <a:latin typeface="Lucida Sans Unicode"/>
                <a:cs typeface="Lucida Sans Unicode"/>
              </a:rPr>
              <a:t>Partido</a:t>
            </a:r>
            <a:r>
              <a:rPr dirty="0" sz="850" spc="-6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0F0F0F"/>
                </a:solidFill>
                <a:latin typeface="Lucida Sans Unicode"/>
                <a:cs typeface="Lucida Sans Unicode"/>
              </a:rPr>
              <a:t>Cañuełas,.pro»incia</a:t>
            </a:r>
            <a:r>
              <a:rPr dirty="0" sz="850" spc="-10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6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12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242424"/>
                </a:solidFill>
                <a:latin typeface="Lucida Sans Unicode"/>
                <a:cs typeface="Lucida Sans Unicode"/>
              </a:rPr>
              <a:t>Buenos</a:t>
            </a:r>
            <a:r>
              <a:rPr dirty="0" sz="850" spc="-55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3D3D3D"/>
                </a:solidFill>
                <a:latin typeface="Lucida Sans Unicode"/>
                <a:cs typeface="Lucida Sans Unicode"/>
              </a:rPr>
              <a:t>Aires,</a:t>
            </a:r>
            <a:r>
              <a:rPr dirty="0" sz="850" spc="7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D2D2D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 b="1">
                <a:solidFill>
                  <a:srgbClr val="363636"/>
                </a:solidFill>
                <a:latin typeface="Arial"/>
                <a:cs typeface="Arial"/>
              </a:rPr>
              <a:t>PabIúat</a:t>
            </a:r>
            <a:r>
              <a:rPr dirty="0" sz="850" spc="65" b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696969"/>
                </a:solidFill>
                <a:latin typeface="Arial"/>
                <a:cs typeface="Arial"/>
              </a:rPr>
              <a:t>Bazceło</a:t>
            </a:r>
            <a:r>
              <a:rPr dirty="0" sz="850" spc="20" b="1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626262"/>
                </a:solidFill>
                <a:latin typeface="Arial"/>
                <a:cs typeface="Arial"/>
              </a:rPr>
              <a:t>CASCO, </a:t>
            </a:r>
            <a:r>
              <a:rPr dirty="0" sz="850" spc="-10">
                <a:solidFill>
                  <a:srgbClr val="242424"/>
                </a:solidFill>
                <a:latin typeface="Lucida Sans Unicode"/>
                <a:cs typeface="Lucida Sans Unicode"/>
              </a:rPr>
              <a:t>argentirio,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2860" y="5570351"/>
            <a:ext cx="14795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50">
                <a:solidFill>
                  <a:srgbClr val="5D5D5D"/>
                </a:solidFill>
                <a:latin typeface="Lucida Sans Unicode"/>
                <a:cs typeface="Lucida Sans Unicode"/>
              </a:rPr>
              <a:t>"Ü4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84868" y="5605534"/>
            <a:ext cx="4591050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35">
                <a:solidFill>
                  <a:srgbClr val="181818"/>
                </a:solidFill>
                <a:latin typeface="Lucida Sans Unicode"/>
                <a:cs typeface="Lucida Sans Unicode"/>
              </a:rPr>
              <a:t>nacído</a:t>
            </a:r>
            <a:r>
              <a:rPr dirty="0" sz="850" spc="-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F2F2F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-11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333333"/>
                </a:solidFill>
                <a:latin typeface="Lucida Sans Unicode"/>
                <a:cs typeface="Lucida Sans Unicode"/>
              </a:rPr>
              <a:t>dfa</a:t>
            </a:r>
            <a:r>
              <a:rPr dirty="0" sz="850" spc="-75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313131"/>
                </a:solidFill>
                <a:latin typeface="Lucida Sans Unicode"/>
                <a:cs typeface="Lucida Sans Unicode"/>
              </a:rPr>
              <a:t>23</a:t>
            </a:r>
            <a:r>
              <a:rPr dirty="0" sz="850" spc="-10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31313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7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5">
                <a:solidFill>
                  <a:srgbClr val="161616"/>
                </a:solidFill>
                <a:latin typeface="Lucida Sans Unicode"/>
                <a:cs typeface="Lucida Sans Unicode"/>
              </a:rPr>
              <a:t>octubre</a:t>
            </a:r>
            <a:r>
              <a:rPr dirty="0" sz="850" spc="-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9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5">
                <a:solidFill>
                  <a:srgbClr val="1C1C1C"/>
                </a:solidFill>
                <a:latin typeface="Lucida Sans Unicode"/>
                <a:cs typeface="Lucida Sans Unicode"/>
              </a:rPr>
              <a:t>1975,</a:t>
            </a:r>
            <a:r>
              <a:rPr dirty="0" sz="850" spc="-2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soltero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161616"/>
                </a:solidFill>
                <a:latin typeface="Lucida Sans Unicode"/>
                <a:cs typeface="Lucida Sans Unicode"/>
              </a:rPr>
              <a:t>decİara</a:t>
            </a:r>
            <a:r>
              <a:rPr dirty="0" sz="850" spc="3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282828"/>
                </a:solidFill>
                <a:latin typeface="Lucida Sans Unicode"/>
                <a:cs typeface="Lucida Sans Unicode"/>
              </a:rPr>
              <a:t>no</a:t>
            </a:r>
            <a:r>
              <a:rPr dirty="0" sz="850" spc="-4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estar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313131"/>
                </a:solidFill>
                <a:latin typeface="Lucida Sans Unicode"/>
                <a:cs typeface="Lucida Sans Unicode"/>
              </a:rPr>
              <a:t>con</a:t>
            </a:r>
            <a:r>
              <a:rPr dirty="0" sz="850" spc="-5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242424"/>
                </a:solidFill>
                <a:latin typeface="Lucida Sans Unicode"/>
                <a:cs typeface="Lucida Sans Unicode"/>
              </a:rPr>
              <a:t>convivencla</a:t>
            </a:r>
            <a:r>
              <a:rPr dirty="0" sz="850" spc="40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inscripta,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hijo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333333"/>
                </a:solidFill>
                <a:latin typeface="Lucida Sans Unicode"/>
                <a:cs typeface="Lucida Sans Unicode"/>
              </a:rPr>
              <a:t>de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66142" y="5910446"/>
            <a:ext cx="5004435" cy="16814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35"/>
              </a:spcBef>
            </a:pPr>
            <a:r>
              <a:rPr dirty="0" baseline="13071" sz="1275" spc="-179">
                <a:solidFill>
                  <a:srgbClr val="7C7C7C"/>
                </a:solidFill>
                <a:latin typeface="Lucida Sans Unicode"/>
                <a:cs typeface="Lucida Sans Unicode"/>
              </a:rPr>
              <a:t>'*15</a:t>
            </a:r>
            <a:r>
              <a:rPr dirty="0" baseline="13071" sz="1275" spc="494">
                <a:solidFill>
                  <a:srgbClr val="7C7C7C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157">
                <a:solidFill>
                  <a:srgbClr val="0A0A0A"/>
                </a:solidFill>
                <a:latin typeface="Lucida Sans Unicode"/>
                <a:cs typeface="Lucida Sans Unicode"/>
              </a:rPr>
              <a:t>-</a:t>
            </a:r>
            <a:r>
              <a:rPr dirty="0" baseline="6535" sz="1275" spc="-127">
                <a:solidFill>
                  <a:srgbClr val="0A0A0A"/>
                </a:solidFill>
                <a:latin typeface="Lucida Sans Unicode"/>
                <a:cs typeface="Lucida Sans Unicode"/>
              </a:rPr>
              <a:t>f-</a:t>
            </a:r>
            <a:r>
              <a:rPr dirty="0" baseline="6535" sz="1275" spc="-75">
                <a:solidFill>
                  <a:srgbClr val="0A0A0A"/>
                </a:solidFill>
                <a:latin typeface="Lucida Sans Unicode"/>
                <a:cs typeface="Lucida Sans Unicode"/>
              </a:rPr>
              <a:t>ł</a:t>
            </a:r>
            <a:r>
              <a:rPr dirty="0" sz="850" spc="-50">
                <a:solidFill>
                  <a:srgbClr val="0A0A0A"/>
                </a:solidFill>
                <a:latin typeface="Lucida Sans Unicode"/>
                <a:cs typeface="Lucida Sans Unicode"/>
              </a:rPr>
              <a:t>ector</a:t>
            </a:r>
            <a:r>
              <a:rPr dirty="0" baseline="3267" sz="1275" spc="-75">
                <a:solidFill>
                  <a:srgbClr val="0A0A0A"/>
                </a:solidFill>
                <a:latin typeface="Lucida Sans Unicode"/>
                <a:cs typeface="Lucida Sans Unicode"/>
              </a:rPr>
              <a:t>Casco</a:t>
            </a:r>
            <a:r>
              <a:rPr dirty="0" baseline="3267" sz="1275" spc="-7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0A0A0A"/>
                </a:solidFill>
                <a:latin typeface="Lucida Sans Unicode"/>
                <a:cs typeface="Lucida Sans Unicode"/>
              </a:rPr>
              <a:t>yNelia</a:t>
            </a:r>
            <a:r>
              <a:rPr dirty="0" baseline="3267" sz="1275" spc="-6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89">
                <a:latin typeface="Lucida Sans Unicode"/>
                <a:cs typeface="Lucida Sans Unicode"/>
              </a:rPr>
              <a:t>€oronel,.</a:t>
            </a:r>
            <a:r>
              <a:rPr dirty="0" baseline="3267" sz="1275" spc="-142">
                <a:latin typeface="Lucida Sans Unicode"/>
                <a:cs typeface="Lucida Sans Unicode"/>
              </a:rPr>
              <a:t> </a:t>
            </a:r>
            <a:r>
              <a:rPr dirty="0" baseline="3267" sz="1275" spc="-104">
                <a:latin typeface="Lucida Sans Unicode"/>
                <a:cs typeface="Lucida Sans Unicode"/>
              </a:rPr>
              <a:t>titular</a:t>
            </a:r>
            <a:r>
              <a:rPr dirty="0" baseline="3267" sz="1275" spc="-60">
                <a:latin typeface="Lucida Sans Unicode"/>
                <a:cs typeface="Lucida Sans Unicode"/>
              </a:rPr>
              <a:t> </a:t>
            </a:r>
            <a:r>
              <a:rPr dirty="0" baseline="3267" sz="1275" spc="-52">
                <a:latin typeface="Lucida Sans Unicode"/>
                <a:cs typeface="Lucida Sans Unicode"/>
              </a:rPr>
              <a:t>del</a:t>
            </a:r>
            <a:r>
              <a:rPr dirty="0" baseline="3267" sz="1275" spc="-97">
                <a:latin typeface="Lucida Sans Unicode"/>
                <a:cs typeface="Lucida Sans Unicode"/>
              </a:rPr>
              <a:t> </a:t>
            </a:r>
            <a:r>
              <a:rPr dirty="0" baseline="3267" sz="1275" spc="-15">
                <a:solidFill>
                  <a:srgbClr val="232323"/>
                </a:solidFill>
                <a:latin typeface="Lucida Sans Unicode"/>
                <a:cs typeface="Lucida Sans Unicode"/>
              </a:rPr>
              <a:t>DNI</a:t>
            </a:r>
            <a:r>
              <a:rPr dirty="0" baseline="3267" sz="1275" spc="-187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89">
                <a:solidFill>
                  <a:srgbClr val="151515"/>
                </a:solidFill>
                <a:latin typeface="Lucida Sans Unicode"/>
                <a:cs typeface="Lucida Sans Unicode"/>
              </a:rPr>
              <a:t>25.û78.117,</a:t>
            </a:r>
            <a:r>
              <a:rPr dirty="0" baseline="3267" sz="1275" spc="16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3D3D3D"/>
                </a:solidFill>
                <a:latin typeface="Lucida Sans Unicode"/>
                <a:cs typeface="Lucida Sans Unicode"/>
              </a:rPr>
              <a:t>CUłL</a:t>
            </a:r>
            <a:r>
              <a:rPr dirty="0" baseline="3267" sz="1275" spc="-6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111111"/>
                </a:solidFill>
                <a:latin typeface="Lucida Sans Unicode"/>
                <a:cs typeface="Lucida Sans Unicode"/>
              </a:rPr>
              <a:t>2</a:t>
            </a:r>
            <a:r>
              <a:rPr dirty="0" baseline="3267" sz="1275" spc="69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150">
                <a:solidFill>
                  <a:srgbClr val="111111"/>
                </a:solidFill>
                <a:latin typeface="Lucida Sans Unicode"/>
                <a:cs typeface="Lucida Sans Unicode"/>
              </a:rPr>
              <a:t>25378117-</a:t>
            </a:r>
            <a:r>
              <a:rPr dirty="0" baseline="3267" sz="1275" spc="-15">
                <a:solidFill>
                  <a:srgbClr val="111111"/>
                </a:solidFill>
                <a:latin typeface="Lucida Sans Unicode"/>
                <a:cs typeface="Lucida Sans Unicode"/>
              </a:rPr>
              <a:t>5,</a:t>
            </a:r>
            <a:r>
              <a:rPr dirty="0" baseline="3267" sz="1275" spc="127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104">
                <a:latin typeface="Lucida Sans Unicode"/>
                <a:cs typeface="Lucida Sans Unicode"/>
              </a:rPr>
              <a:t>domiciliado-</a:t>
            </a:r>
            <a:r>
              <a:rPr dirty="0" baseline="3267" sz="1275" spc="-37">
                <a:latin typeface="Lucida Sans Unicode"/>
                <a:cs typeface="Lucida Sans Unicode"/>
              </a:rPr>
              <a:t>en</a:t>
            </a:r>
            <a:endParaRPr baseline="3267" sz="1275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21920">
              <a:lnSpc>
                <a:spcPct val="100000"/>
              </a:lnSpc>
            </a:pPr>
            <a:r>
              <a:rPr dirty="0" baseline="19607" sz="1275" spc="209">
                <a:solidFill>
                  <a:srgbClr val="7C7C7C"/>
                </a:solidFill>
                <a:latin typeface="Lucida Sans Unicode"/>
                <a:cs typeface="Lucida Sans Unicode"/>
              </a:rPr>
              <a:t>16.</a:t>
            </a:r>
            <a:r>
              <a:rPr dirty="0" baseline="13071" sz="1275" spc="209">
                <a:solidFill>
                  <a:srgbClr val="2B2B2B"/>
                </a:solidFill>
                <a:latin typeface="Lucida Sans Unicode"/>
                <a:cs typeface="Lucida Sans Unicode"/>
              </a:rPr>
              <a:t>p</a:t>
            </a:r>
            <a:r>
              <a:rPr dirty="0" sz="850" spc="140">
                <a:solidFill>
                  <a:srgbClr val="2B2B2B"/>
                </a:solidFill>
                <a:latin typeface="Lucida Sans Unicode"/>
                <a:cs typeface="Lucida Sans Unicode"/>
              </a:rPr>
              <a:t>m</a:t>
            </a:r>
            <a:r>
              <a:rPr dirty="0" sz="850" spc="75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37">
                <a:solidFill>
                  <a:srgbClr val="282828"/>
                </a:solidFill>
                <a:latin typeface="Lucida Sans Unicode"/>
                <a:cs typeface="Lucida Sans Unicode"/>
              </a:rPr>
              <a:t>Venezuela</a:t>
            </a:r>
            <a:r>
              <a:rPr dirty="0" baseline="6535" sz="1275" spc="37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67">
                <a:solidFill>
                  <a:srgbClr val="1A1A1A"/>
                </a:solidFill>
                <a:latin typeface="Lucida Sans Unicode"/>
                <a:cs typeface="Lucida Sans Unicode"/>
              </a:rPr>
              <a:t>1347</a:t>
            </a:r>
            <a:r>
              <a:rPr dirty="0" baseline="6535" sz="1275" spc="7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15">
                <a:solidFill>
                  <a:srgbClr val="151515"/>
                </a:solidFill>
                <a:latin typeface="Lucida Sans Unicode"/>
                <a:cs typeface="Lucida Sans Unicode"/>
              </a:rPr>
              <a:t>Barrio</a:t>
            </a:r>
            <a:r>
              <a:rPr dirty="0" baseline="6535" sz="1275" spc="44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>
                <a:solidFill>
                  <a:srgbClr val="2B2B2B"/>
                </a:solidFill>
                <a:latin typeface="Lucida Sans Unicode"/>
                <a:cs typeface="Lucida Sans Unicode"/>
              </a:rPr>
              <a:t>Sari</a:t>
            </a:r>
            <a:r>
              <a:rPr dirty="0" baseline="6535" sz="1275" spc="-67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37">
                <a:solidFill>
                  <a:srgbClr val="333333"/>
                </a:solidFill>
                <a:latin typeface="Lucida Sans Unicode"/>
                <a:cs typeface="Lucida Sans Unicode"/>
              </a:rPr>
              <a:t>Eduardo,</a:t>
            </a:r>
            <a:r>
              <a:rPr dirty="0" baseline="6535" sz="1275" spc="157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135">
                <a:solidFill>
                  <a:srgbClr val="2A2A2A"/>
                </a:solidFill>
                <a:latin typeface="Lucida Sans Unicode"/>
                <a:cs typeface="Lucida Sans Unicode"/>
              </a:rPr>
              <a:t>ă4aximo</a:t>
            </a:r>
            <a:r>
              <a:rPr dirty="0" baseline="6535" sz="1275" spc="37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>
                <a:solidFill>
                  <a:srgbClr val="343434"/>
                </a:solidFill>
                <a:latin typeface="Lucida Sans Unicode"/>
                <a:cs typeface="Lucida Sans Unicode"/>
              </a:rPr>
              <a:t>Paz,</a:t>
            </a:r>
            <a:r>
              <a:rPr dirty="0" baseline="6535" sz="1275" spc="7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37">
                <a:solidFill>
                  <a:srgbClr val="383838"/>
                </a:solidFill>
                <a:latin typeface="Lucida Sans Unicode"/>
                <a:cs typeface="Lucida Sans Unicode"/>
              </a:rPr>
              <a:t>Partido</a:t>
            </a:r>
            <a:r>
              <a:rPr dirty="0" baseline="6535" sz="1275" spc="67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>
                <a:solidFill>
                  <a:srgbClr val="3A3A3A"/>
                </a:solidFill>
                <a:latin typeface="Lucida Sans Unicode"/>
                <a:cs typeface="Lucida Sans Unicode"/>
              </a:rPr>
              <a:t>de </a:t>
            </a:r>
            <a:r>
              <a:rPr dirty="0" baseline="6535" sz="1275" spc="-44">
                <a:solidFill>
                  <a:srgbClr val="181818"/>
                </a:solidFill>
                <a:latin typeface="Lucida Sans Unicode"/>
                <a:cs typeface="Lucida Sans Unicode"/>
              </a:rPr>
              <a:t>Cańuelas,</a:t>
            </a:r>
            <a:r>
              <a:rPr dirty="0" baseline="6535" sz="1275" spc="12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52">
                <a:solidFill>
                  <a:srgbClr val="1D1D1D"/>
                </a:solidFill>
                <a:latin typeface="Lucida Sans Unicode"/>
                <a:cs typeface="Lucida Sans Unicode"/>
              </a:rPr>
              <a:t>provincia</a:t>
            </a:r>
            <a:r>
              <a:rPr dirty="0" baseline="6535" sz="1275" spc="89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 spc="-37">
                <a:solidFill>
                  <a:srgbClr val="313131"/>
                </a:solidFill>
                <a:latin typeface="Lucida Sans Unicode"/>
                <a:cs typeface="Lucida Sans Unicode"/>
              </a:rPr>
              <a:t>de</a:t>
            </a:r>
            <a:endParaRPr baseline="6535" sz="1275">
              <a:latin typeface="Lucida Sans Unicode"/>
              <a:cs typeface="Lucida Sans Unicode"/>
            </a:endParaRPr>
          </a:p>
          <a:p>
            <a:pPr marL="132080">
              <a:lnSpc>
                <a:spcPct val="100000"/>
              </a:lnSpc>
              <a:spcBef>
                <a:spcPts val="1240"/>
              </a:spcBef>
            </a:pPr>
            <a:r>
              <a:rPr dirty="0" sz="900">
                <a:solidFill>
                  <a:srgbClr val="8A8A8A"/>
                </a:solidFill>
                <a:latin typeface="Lucida Sans Unicode"/>
                <a:cs typeface="Lucida Sans Unicode"/>
              </a:rPr>
              <a:t>**</a:t>
            </a:r>
            <a:r>
              <a:rPr dirty="0" sz="900" spc="-75">
                <a:solidFill>
                  <a:srgbClr val="8A8A8A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DADADA"/>
                </a:solidFill>
                <a:latin typeface="Lucida Sans Unicode"/>
                <a:cs typeface="Lucida Sans Unicode"/>
              </a:rPr>
              <a:t>:</a:t>
            </a:r>
            <a:r>
              <a:rPr dirty="0" sz="900" spc="-140">
                <a:solidFill>
                  <a:srgbClr val="DADAD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Buenos</a:t>
            </a:r>
            <a:r>
              <a:rPr dirty="0" sz="900" spc="10">
                <a:latin typeface="Lucida Sans Unicode"/>
                <a:cs typeface="Lucida Sans Unicode"/>
              </a:rPr>
              <a:t> </a:t>
            </a:r>
            <a:r>
              <a:rPr dirty="0" sz="900" spc="-70">
                <a:latin typeface="Lucida Sans Unicode"/>
                <a:cs typeface="Lucida Sans Unicode"/>
              </a:rPr>
              <a:t>Aires.</a:t>
            </a:r>
            <a:r>
              <a:rPr dirty="0" sz="900" spc="5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1F1F1F"/>
                </a:solidFill>
                <a:latin typeface="Lucida Sans Unicode"/>
                <a:cs typeface="Lucida Sans Unicode"/>
              </a:rPr>
              <a:t>Los</a:t>
            </a:r>
            <a:r>
              <a:rPr dirty="0" sz="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0C0C0C"/>
                </a:solidFill>
                <a:latin typeface="Lucida Sans Unicode"/>
                <a:cs typeface="Lucida Sans Unicode"/>
              </a:rPr>
              <a:t>œmparecientes</a:t>
            </a:r>
            <a:r>
              <a:rPr dirty="0" sz="900" spc="2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declaran</a:t>
            </a:r>
            <a:r>
              <a:rPr dirty="0" sz="900" spc="-35">
                <a:latin typeface="Lucida Sans Unicode"/>
                <a:cs typeface="Lucida Sans Unicode"/>
              </a:rPr>
              <a:t> </a:t>
            </a:r>
            <a:r>
              <a:rPr dirty="0" sz="900" spc="-30">
                <a:solidFill>
                  <a:srgbClr val="1A1A1A"/>
                </a:solidFill>
                <a:latin typeface="Lucida Sans Unicode"/>
                <a:cs typeface="Lucida Sans Unicode"/>
              </a:rPr>
              <a:t>bajo</a:t>
            </a:r>
            <a:r>
              <a:rPr dirty="0" sz="900" spc="6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5">
                <a:latin typeface="Lucida Sans Unicode"/>
                <a:cs typeface="Lucida Sans Unicode"/>
              </a:rPr>
              <a:t>juramento</a:t>
            </a:r>
            <a:r>
              <a:rPr dirty="0" sz="900" spc="5">
                <a:latin typeface="Lucida Sans Unicode"/>
                <a:cs typeface="Lucida Sans Unicode"/>
              </a:rPr>
              <a:t> </a:t>
            </a:r>
            <a:r>
              <a:rPr dirty="0" sz="900" spc="-55">
                <a:solidFill>
                  <a:srgbClr val="1A1A1A"/>
                </a:solidFill>
                <a:latin typeface="Lucida Sans Unicode"/>
                <a:cs typeface="Lucida Sans Unicode"/>
              </a:rPr>
              <a:t>que </a:t>
            </a:r>
            <a:r>
              <a:rPr dirty="0" sz="900" spc="-70">
                <a:solidFill>
                  <a:srgbClr val="282828"/>
                </a:solidFill>
                <a:latin typeface="Lucida Sans Unicode"/>
                <a:cs typeface="Lucida Sans Unicode"/>
              </a:rPr>
              <a:t>no</a:t>
            </a:r>
            <a:r>
              <a:rPr dirty="0" sz="900" spc="-3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13131"/>
                </a:solidFill>
                <a:latin typeface="Lucida Sans Unicode"/>
                <a:cs typeface="Lucida Sans Unicode"/>
              </a:rPr>
              <a:t>se</a:t>
            </a:r>
            <a:r>
              <a:rPr dirty="0" sz="900" spc="-55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encuentra</a:t>
            </a:r>
            <a:r>
              <a:rPr dirty="0" sz="900" spc="25"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restringida,</a:t>
            </a:r>
            <a:r>
              <a:rPr dirty="0" sz="900" spc="-10">
                <a:solidFill>
                  <a:srgbClr val="FBFBFB"/>
                </a:solidFill>
                <a:latin typeface="Lucida Sans Unicode"/>
                <a:cs typeface="Lucida Sans Unicode"/>
              </a:rPr>
              <a:t>'</a:t>
            </a:r>
            <a:endParaRPr sz="900">
              <a:latin typeface="Lucida Sans Unicode"/>
              <a:cs typeface="Lucida Sans Unicode"/>
            </a:endParaRPr>
          </a:p>
          <a:p>
            <a:pPr marL="332105" indent="-206375">
              <a:lnSpc>
                <a:spcPct val="100000"/>
              </a:lnSpc>
              <a:spcBef>
                <a:spcPts val="1310"/>
              </a:spcBef>
              <a:buClr>
                <a:srgbClr val="959595"/>
              </a:buClr>
              <a:buAutoNum type="arabicPlain" startAt="18"/>
              <a:tabLst>
                <a:tab pos="332105" algn="l"/>
              </a:tabLst>
            </a:pPr>
            <a:r>
              <a:rPr dirty="0" sz="850" spc="-10">
                <a:solidFill>
                  <a:srgbClr val="1D1D1D"/>
                </a:solidFill>
                <a:latin typeface="Lucida Sans Unicode"/>
                <a:cs typeface="Lucida Sans Unicode"/>
              </a:rPr>
              <a:t>ni</a:t>
            </a:r>
            <a:r>
              <a:rPr dirty="0" sz="850" spc="-6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limitada</a:t>
            </a:r>
            <a:r>
              <a:rPr dirty="0" sz="850" spc="38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42424"/>
                </a:solidFill>
                <a:latin typeface="Lucida Sans Unicode"/>
                <a:cs typeface="Lucida Sans Unicode"/>
              </a:rPr>
              <a:t>u</a:t>
            </a:r>
            <a:r>
              <a:rPr dirty="0" sz="850" spc="-70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capacidad</a:t>
            </a:r>
            <a:r>
              <a:rPr dirty="0" sz="850" spc="55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jurîõica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232323"/>
                </a:solidFill>
                <a:latin typeface="Lucida Sans Unicode"/>
                <a:cs typeface="Lucida Sans Unicode"/>
              </a:rPr>
              <a:t>para</a:t>
            </a:r>
            <a:r>
              <a:rPr dirty="0" sz="850" spc="6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el</a:t>
            </a:r>
            <a:r>
              <a:rPr dirty="0" sz="850" spc="-50"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E0E0E"/>
                </a:solidFill>
                <a:latin typeface="Lucida Sans Unicode"/>
                <a:cs typeface="Lucida Sans Unicode"/>
              </a:rPr>
              <a:t>prœente</a:t>
            </a:r>
            <a:r>
              <a:rPr dirty="0" sz="850" spc="1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5">
                <a:solidFill>
                  <a:srgbClr val="131313"/>
                </a:solidFill>
                <a:latin typeface="Lucida Sans Unicode"/>
                <a:cs typeface="Lucida Sans Unicode"/>
              </a:rPr>
              <a:t>otorgamientö,</a:t>
            </a:r>
            <a:r>
              <a:rPr dirty="0" sz="85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83838"/>
                </a:solidFill>
                <a:latin typeface="Lucida Sans Unicode"/>
                <a:cs typeface="Lucida Sans Unicode"/>
              </a:rPr>
              <a:t>ni</a:t>
            </a:r>
            <a:r>
              <a:rPr dirty="0" sz="850" spc="-5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282828"/>
                </a:solidFill>
                <a:latin typeface="Lucida Sans Unicode"/>
                <a:cs typeface="Lucida Sans Unicode"/>
              </a:rPr>
              <a:t>tienen</a:t>
            </a:r>
            <a:r>
              <a:rPr dirty="0" sz="850" spc="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en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 spc="-80">
                <a:latin typeface="Lucida Sans Unicode"/>
                <a:cs typeface="Lucida Sans Unicode"/>
              </a:rPr>
              <a:t>corso-</a:t>
            </a:r>
            <a:r>
              <a:rPr dirty="0" sz="850" spc="-50">
                <a:latin typeface="Lucida Sans Unicode"/>
                <a:cs typeface="Lucida Sans Unicode"/>
              </a:rPr>
              <a:t>juicio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que </a:t>
            </a:r>
            <a:r>
              <a:rPr dirty="0" sz="850" spc="-50">
                <a:solidFill>
                  <a:srgbClr val="9C9C9C"/>
                </a:solidFill>
                <a:latin typeface="Lucida Sans Unicode"/>
                <a:cs typeface="Lucida Sans Unicode"/>
              </a:rPr>
              <a:t>.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AutoNum type="arabicPlain" startAt="18"/>
            </a:pPr>
            <a:endParaRPr sz="850">
              <a:latin typeface="Lucida Sans Unicode"/>
              <a:cs typeface="Lucida Sans Unicode"/>
            </a:endParaRPr>
          </a:p>
          <a:p>
            <a:pPr marL="318135" indent="-181610">
              <a:lnSpc>
                <a:spcPct val="100000"/>
              </a:lnSpc>
              <a:buClr>
                <a:srgbClr val="A0A0A0"/>
              </a:buClr>
              <a:buAutoNum type="arabicPlain" startAt="18"/>
              <a:tabLst>
                <a:tab pos="318135" algn="l"/>
              </a:tabLst>
            </a:pPr>
            <a:r>
              <a:rPr dirty="0" sz="900" spc="-55">
                <a:solidFill>
                  <a:srgbClr val="6D6D6D"/>
                </a:solidFill>
                <a:latin typeface="Lucida Sans Unicode"/>
                <a:cs typeface="Lucida Sans Unicode"/>
              </a:rPr>
              <a:t>ponga</a:t>
            </a:r>
            <a:r>
              <a:rPr dirty="0" sz="900" spc="-25">
                <a:solidFill>
                  <a:srgbClr val="6D6D6D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43434"/>
                </a:solidFill>
                <a:latin typeface="Lucida Sans Unicode"/>
                <a:cs typeface="Lucida Sans Unicode"/>
              </a:rPr>
              <a:t>an</a:t>
            </a:r>
            <a:r>
              <a:rPr dirty="0" sz="900" spc="-16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2B2B2B"/>
                </a:solidFill>
                <a:latin typeface="Lucida Sans Unicode"/>
                <a:cs typeface="Lucida Sans Unicode"/>
              </a:rPr>
              <a:t>duda</a:t>
            </a:r>
            <a:r>
              <a:rPr dirty="0" sz="900" spc="-9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282828"/>
                </a:solidFill>
                <a:latin typeface="Lucida Sans Unicode"/>
                <a:cs typeface="Lucida Sans Unicode"/>
              </a:rPr>
              <a:t>su</a:t>
            </a:r>
            <a:r>
              <a:rPr dirty="0" sz="900" spc="-6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latin typeface="Lucida Sans Unicode"/>
                <a:cs typeface="Lucida Sans Unicode"/>
              </a:rPr>
              <a:t>capacidad</a:t>
            </a:r>
            <a:r>
              <a:rPr dirty="0" sz="900" spc="-35">
                <a:latin typeface="Lucida Sans Unicode"/>
                <a:cs typeface="Lucida Sans Unicode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negociaJ.</a:t>
            </a:r>
            <a:r>
              <a:rPr dirty="0" sz="900" spc="22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D1D1D"/>
                </a:solidFill>
                <a:latin typeface="Lucida Sans Unicode"/>
                <a:cs typeface="Lucida Sans Unicode"/>
              </a:rPr>
              <a:t>Justice</a:t>
            </a:r>
            <a:r>
              <a:rPr dirty="0" sz="900" spc="-10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13131"/>
                </a:solidFill>
                <a:latin typeface="Lucida Sans Unicode"/>
                <a:cs typeface="Lucida Sans Unicode"/>
              </a:rPr>
              <a:t>la</a:t>
            </a:r>
            <a:r>
              <a:rPr dirty="0" sz="900" spc="-114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232323"/>
                </a:solidFill>
                <a:latin typeface="Lucida Sans Unicode"/>
                <a:cs typeface="Lucida Sans Unicode"/>
              </a:rPr>
              <a:t>identidad</a:t>
            </a:r>
            <a:r>
              <a:rPr dirty="0" sz="900" spc="-2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solidFill>
                  <a:srgbClr val="343434"/>
                </a:solidFill>
                <a:latin typeface="Lucida Sans Unicode"/>
                <a:cs typeface="Lucida Sans Unicode"/>
              </a:rPr>
              <a:t>conforrne</a:t>
            </a:r>
            <a:r>
              <a:rPr dirty="0" sz="900" spc="-7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13131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-105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latin typeface="Lucida Sans Unicode"/>
                <a:cs typeface="Lucida Sans Unicode"/>
              </a:rPr>
              <a:t>artículo</a:t>
            </a:r>
            <a:r>
              <a:rPr dirty="0" sz="900" spc="-15">
                <a:latin typeface="Lucida Sans Unicode"/>
                <a:cs typeface="Lucida Sans Unicode"/>
              </a:rPr>
              <a:t> </a:t>
            </a:r>
            <a:r>
              <a:rPr dirty="0" sz="900" spc="-114">
                <a:solidFill>
                  <a:srgbClr val="383838"/>
                </a:solidFill>
                <a:latin typeface="Lucida Sans Unicode"/>
                <a:cs typeface="Lucida Sans Unicode"/>
              </a:rPr>
              <a:t>3Ó6</a:t>
            </a:r>
            <a:r>
              <a:rPr dirty="0" sz="900" spc="-3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inciso.a}.</a:t>
            </a:r>
            <a:endParaRPr sz="900">
              <a:latin typeface="Lucida Sans Unicode"/>
              <a:cs typeface="Lucida Sans Unicode"/>
            </a:endParaRPr>
          </a:p>
          <a:p>
            <a:pPr marL="133350">
              <a:lnSpc>
                <a:spcPct val="100000"/>
              </a:lnSpc>
              <a:spcBef>
                <a:spcPts val="1340"/>
              </a:spcBef>
            </a:pPr>
            <a:r>
              <a:rPr dirty="0" sz="850">
                <a:solidFill>
                  <a:srgbClr val="666666"/>
                </a:solidFill>
                <a:latin typeface="Lucida Sans Unicode"/>
                <a:cs typeface="Lucida Sans Unicode"/>
              </a:rPr>
              <a:t>2õ</a:t>
            </a:r>
            <a:r>
              <a:rPr dirty="0" sz="850" spc="245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del</a:t>
            </a:r>
            <a:r>
              <a:rPr dirty="0" sz="850" spc="18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Código</a:t>
            </a:r>
            <a:r>
              <a:rPr dirty="0" sz="850" spc="254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Civil</a:t>
            </a:r>
            <a:r>
              <a:rPr dirty="0" sz="850" spc="21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D2D2D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21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Comercial</a:t>
            </a:r>
            <a:r>
              <a:rPr dirty="0" sz="850" spc="21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82828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7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la</a:t>
            </a:r>
            <a:r>
              <a:rPr dirty="0" sz="850" spc="200"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1C1C1C"/>
                </a:solidFill>
                <a:latin typeface="Lucida Sans Unicode"/>
                <a:cs typeface="Lucida Sans Unicode"/>
              </a:rPr>
              <a:t>Načión.</a:t>
            </a:r>
            <a:r>
              <a:rPr dirty="0" sz="850" spc="254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50" b="1">
                <a:solidFill>
                  <a:srgbClr val="1A1A1A"/>
                </a:solidFill>
                <a:latin typeface="Arial"/>
                <a:cs typeface="Arial"/>
              </a:rPr>
              <a:t>łNTERVlENEN:</a:t>
            </a:r>
            <a:r>
              <a:rPr dirty="0" sz="850" spc="320" b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C0C0C"/>
                </a:solidFill>
                <a:latin typeface="Lucida Sans Unicode"/>
                <a:cs typeface="Lucida Sans Unicode"/>
              </a:rPr>
              <a:t>Prlmero:</a:t>
            </a:r>
            <a:r>
              <a:rPr dirty="0" sz="850" spc="24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b="1">
                <a:solidFill>
                  <a:srgbClr val="282828"/>
                </a:solidFill>
                <a:latin typeface="Arial"/>
                <a:cs typeface="Arial"/>
              </a:rPr>
              <a:t>Pedro</a:t>
            </a:r>
            <a:r>
              <a:rPr dirty="0" sz="850" spc="270" b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1A1A1A"/>
                </a:solidFill>
                <a:latin typeface="Arial"/>
                <a:cs typeface="Arial"/>
              </a:rPr>
              <a:t>Esteban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90895" y="7700829"/>
            <a:ext cx="153670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5">
                <a:solidFill>
                  <a:srgbClr val="565656"/>
                </a:solidFill>
                <a:latin typeface="Lucida Sans Unicode"/>
                <a:cs typeface="Lucida Sans Unicode"/>
              </a:rPr>
              <a:t>21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49021" y="7736011"/>
            <a:ext cx="4540250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3071" sz="1275" spc="-60" b="1">
                <a:latin typeface="Arial"/>
                <a:cs typeface="Arial"/>
              </a:rPr>
              <a:t>@</a:t>
            </a:r>
            <a:r>
              <a:rPr dirty="0" sz="850" spc="-40" b="1">
                <a:latin typeface="Arial"/>
                <a:cs typeface="Arial"/>
              </a:rPr>
              <a:t>LDONADO</a:t>
            </a:r>
            <a:r>
              <a:rPr dirty="0" baseline="3267" sz="1275" spc="-60">
                <a:solidFill>
                  <a:srgbClr val="242424"/>
                </a:solidFill>
                <a:latin typeface="Lucida Sans Unicode"/>
                <a:cs typeface="Lucida Sans Unicode"/>
              </a:rPr>
              <a:t>-</a:t>
            </a:r>
            <a:r>
              <a:rPr dirty="0" baseline="3267" sz="1275" spc="-142">
                <a:solidFill>
                  <a:srgbClr val="242424"/>
                </a:solidFill>
                <a:latin typeface="Lucida Sans Unicode"/>
                <a:cs typeface="Lucida Sans Unicode"/>
              </a:rPr>
              <a:t>ło</a:t>
            </a:r>
            <a:r>
              <a:rPr dirty="0" baseline="3267" sz="1275" spc="179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67">
                <a:latin typeface="Lucida Sans Unicode"/>
                <a:cs typeface="Lucida Sans Unicode"/>
              </a:rPr>
              <a:t>verJfica</a:t>
            </a:r>
            <a:r>
              <a:rPr dirty="0" baseline="3267" sz="1275" spc="165">
                <a:latin typeface="Lucida Sans Unicode"/>
                <a:cs typeface="Lucida Sans Unicode"/>
              </a:rPr>
              <a:t> </a:t>
            </a:r>
            <a:r>
              <a:rPr dirty="0" baseline="3267" sz="1275" spc="-15">
                <a:latin typeface="Lucida Sans Unicode"/>
                <a:cs typeface="Lucida Sans Unicode"/>
              </a:rPr>
              <a:t>en</a:t>
            </a:r>
            <a:r>
              <a:rPr dirty="0" baseline="3267" sz="1275" spc="-240">
                <a:latin typeface="Lucida Sans Unicode"/>
                <a:cs typeface="Lucida Sans Unicode"/>
              </a:rPr>
              <a:t> </a:t>
            </a:r>
            <a:r>
              <a:rPr dirty="0" baseline="3267" sz="1275" spc="-44">
                <a:solidFill>
                  <a:srgbClr val="0C0C0C"/>
                </a:solidFill>
                <a:latin typeface="Lucida Sans Unicode"/>
                <a:cs typeface="Lucida Sans Unicode"/>
              </a:rPr>
              <a:t>eorribre</a:t>
            </a:r>
            <a:r>
              <a:rPr dirty="0" baseline="3267" sz="1275" spc="97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latin typeface="Lucida Sans Unicode"/>
                <a:cs typeface="Lucida Sans Unicode"/>
              </a:rPr>
              <a:t>y </a:t>
            </a:r>
            <a:r>
              <a:rPr dirty="0" baseline="3267" sz="1275" spc="-60">
                <a:latin typeface="Lucida Sans Unicode"/>
                <a:cs typeface="Lucida Sans Unicode"/>
              </a:rPr>
              <a:t>representaciön</a:t>
            </a:r>
            <a:r>
              <a:rPr dirty="0" baseline="3267" sz="1275" spc="-67"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282828"/>
                </a:solidFill>
                <a:latin typeface="Lucida Sans Unicode"/>
                <a:cs typeface="Lucida Sans Unicode"/>
              </a:rPr>
              <a:t>y</a:t>
            </a:r>
            <a:r>
              <a:rPr dirty="0" baseline="3267" sz="1275" spc="-82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383838"/>
                </a:solidFill>
                <a:latin typeface="Lucida Sans Unicode"/>
                <a:cs typeface="Lucida Sans Unicode"/>
              </a:rPr>
              <a:t>en</a:t>
            </a:r>
            <a:r>
              <a:rPr dirty="0" baseline="3267" sz="1275" spc="-254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1F1F1F"/>
                </a:solidFill>
                <a:latin typeface="Lucida Sans Unicode"/>
                <a:cs typeface="Lucida Sans Unicode"/>
              </a:rPr>
              <a:t>eu</a:t>
            </a:r>
            <a:r>
              <a:rPr dirty="0" baseline="3267" sz="1275" spc="-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37">
                <a:solidFill>
                  <a:srgbClr val="262626"/>
                </a:solidFill>
                <a:latin typeface="Lucida Sans Unicode"/>
                <a:cs typeface="Lucida Sans Unicode"/>
              </a:rPr>
              <a:t>carăcter</a:t>
            </a:r>
            <a:r>
              <a:rPr dirty="0" baseline="3267" sz="1275" spc="1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37" b="1">
                <a:solidFill>
                  <a:srgbClr val="232323"/>
                </a:solidFill>
                <a:latin typeface="Arial"/>
                <a:cs typeface="Arial"/>
              </a:rPr>
              <a:t>õe</a:t>
            </a:r>
            <a:r>
              <a:rPr dirty="0" baseline="3267" sz="1275" spc="-165" b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baseline="3267" sz="1275" spc="-37" b="1">
                <a:solidFill>
                  <a:srgbClr val="1F1F1F"/>
                </a:solidFill>
                <a:latin typeface="Arial"/>
                <a:cs typeface="Arial"/>
              </a:rPr>
              <a:t>-</a:t>
            </a:r>
            <a:r>
              <a:rPr dirty="0" baseline="3267" sz="1275" spc="-44" b="1">
                <a:solidFill>
                  <a:srgbClr val="1F1F1F"/>
                </a:solidFill>
                <a:latin typeface="Arial"/>
                <a:cs typeface="Arial"/>
              </a:rPr>
              <a:t>APÖDERADÔ</a:t>
            </a:r>
            <a:r>
              <a:rPr dirty="0" baseline="3267" sz="1275" spc="-15" b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baseline="3267" sz="1275" spc="-195">
                <a:solidFill>
                  <a:srgbClr val="262626"/>
                </a:solidFill>
                <a:latin typeface="Lucida Sans Unicode"/>
                <a:cs typeface="Lucida Sans Unicode"/>
              </a:rPr>
              <a:t>-</a:t>
            </a:r>
            <a:r>
              <a:rPr dirty="0" baseline="3267" sz="1275" spc="-37">
                <a:solidFill>
                  <a:srgbClr val="262626"/>
                </a:solidFill>
                <a:latin typeface="Lucida Sans Unicode"/>
                <a:cs typeface="Lucida Sans Unicode"/>
              </a:rPr>
              <a:t>de</a:t>
            </a:r>
            <a:endParaRPr baseline="3267" sz="1275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81431" y="8040924"/>
            <a:ext cx="4785995" cy="4616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20320">
              <a:lnSpc>
                <a:spcPct val="100000"/>
              </a:lnSpc>
              <a:spcBef>
                <a:spcPts val="135"/>
              </a:spcBef>
            </a:pPr>
            <a:r>
              <a:rPr dirty="0" sz="850">
                <a:solidFill>
                  <a:srgbClr val="DDDDDD"/>
                </a:solidFill>
                <a:latin typeface="Lucida Sans Unicode"/>
                <a:cs typeface="Lucida Sans Unicode"/>
              </a:rPr>
              <a:t>“</a:t>
            </a:r>
            <a:r>
              <a:rPr dirty="0" sz="850" spc="135">
                <a:solidFill>
                  <a:srgbClr val="DDDDDD"/>
                </a:solidFill>
                <a:latin typeface="Lucida Sans Unicode"/>
                <a:cs typeface="Lucida Sans Unicode"/>
              </a:rPr>
              <a:t>  </a:t>
            </a:r>
            <a:r>
              <a:rPr dirty="0" sz="850" b="1">
                <a:latin typeface="Arial"/>
                <a:cs typeface="Arial"/>
              </a:rPr>
              <a:t>éctor</a:t>
            </a:r>
            <a:r>
              <a:rPr dirty="0" sz="850" spc="35" b="1"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181818"/>
                </a:solidFill>
                <a:latin typeface="Arial"/>
                <a:cs typeface="Arial"/>
              </a:rPr>
              <a:t>Daniel</a:t>
            </a:r>
            <a:r>
              <a:rPr dirty="0" sz="850" spc="2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151515"/>
                </a:solidFill>
                <a:latin typeface="Arial"/>
                <a:cs typeface="Arial"/>
              </a:rPr>
              <a:t>BRGNANI,</a:t>
            </a:r>
            <a:r>
              <a:rPr dirty="0" sz="850" spc="7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850" spc="-60">
                <a:solidFill>
                  <a:srgbClr val="151515"/>
                </a:solidFill>
                <a:latin typeface="Lucida Sans Unicode"/>
                <a:cs typeface="Lucida Sans Unicode"/>
              </a:rPr>
              <a:t>argentino,</a:t>
            </a:r>
            <a:r>
              <a:rPr dirty="0" sz="850" spc="-1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nacido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C0C0C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-7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1A1A1A"/>
                </a:solidFill>
                <a:latin typeface="Lucida Sans Unicode"/>
                <a:cs typeface="Lucida Sans Unicode"/>
              </a:rPr>
              <a:t>dia</a:t>
            </a:r>
            <a:r>
              <a:rPr dirty="0" sz="850" spc="-6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0F0F0F"/>
                </a:solidFill>
                <a:latin typeface="Lucida Sans Unicode"/>
                <a:cs typeface="Lucida Sans Unicode"/>
              </a:rPr>
              <a:t>cuatro</a:t>
            </a:r>
            <a:r>
              <a:rPr dirty="0" sz="850" spc="-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232323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7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343434"/>
                </a:solidFill>
                <a:latin typeface="Lucida Sans Unicode"/>
                <a:cs typeface="Lucida Sans Unicode"/>
              </a:rPr>
              <a:t>enero</a:t>
            </a:r>
            <a:r>
              <a:rPr dirty="0" sz="850" spc="-25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105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1959,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161616"/>
                </a:solidFill>
                <a:latin typeface="Lucida Sans Unicode"/>
                <a:cs typeface="Lucida Sans Unicode"/>
              </a:rPr>
              <a:t>quien</a:t>
            </a:r>
            <a:r>
              <a:rPr dirty="0" sz="850" spc="-9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manifiesta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tabLst>
                <a:tab pos="254635" algn="l"/>
              </a:tabLst>
            </a:pPr>
            <a:r>
              <a:rPr dirty="0" sz="850" spc="-25">
                <a:solidFill>
                  <a:srgbClr val="505050"/>
                </a:solidFill>
                <a:latin typeface="Lucida Sans Unicode"/>
                <a:cs typeface="Lucida Sans Unicode"/>
              </a:rPr>
              <a:t>’”</a:t>
            </a:r>
            <a:r>
              <a:rPr dirty="0" sz="850">
                <a:solidFill>
                  <a:srgbClr val="505050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85">
                <a:solidFill>
                  <a:srgbClr val="212121"/>
                </a:solidFill>
                <a:latin typeface="Lucida Sans Unicode"/>
                <a:cs typeface="Lucida Sans Unicode"/>
              </a:rPr>
              <a:t>er.</a:t>
            </a:r>
            <a:r>
              <a:rPr dirty="0" sz="850" spc="-14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divorciado</a:t>
            </a:r>
            <a:r>
              <a:rPr dirty="0" sz="850" spc="30"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2D2D2D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6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2F2F2F"/>
                </a:solidFill>
                <a:latin typeface="Lucida Sans Unicode"/>
                <a:cs typeface="Lucida Sans Unicode"/>
              </a:rPr>
              <a:t>sus</a:t>
            </a:r>
            <a:r>
              <a:rPr dirty="0" sz="850" spc="-65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segundas </a:t>
            </a:r>
            <a:r>
              <a:rPr dirty="0" sz="850" spc="-40">
                <a:latin typeface="Lucida Sans Unicode"/>
                <a:cs typeface="Lucida Sans Unicode"/>
              </a:rPr>
              <a:t>nupcias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8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C0C0C"/>
                </a:solidFill>
                <a:latin typeface="Lucida Sans Unicode"/>
                <a:cs typeface="Lucida Sans Unicode"/>
              </a:rPr>
              <a:t>Maria</a:t>
            </a:r>
            <a:r>
              <a:rPr dirty="0" sz="850" spc="5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81818"/>
                </a:solidFill>
                <a:latin typeface="Lucida Sans Unicode"/>
                <a:cs typeface="Lucida Sans Unicode"/>
              </a:rPr>
              <a:t>Silvia</a:t>
            </a:r>
            <a:r>
              <a:rPr dirty="0" sz="85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Heinrich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según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sentencia</a:t>
            </a:r>
            <a:r>
              <a:rPr dirty="0" sz="850" spc="10"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31313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65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fecha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14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98194" y="8617140"/>
            <a:ext cx="2203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10">
                <a:solidFill>
                  <a:srgbClr val="484848"/>
                </a:solidFill>
                <a:latin typeface="Lucida Sans Unicode"/>
                <a:cs typeface="Lucida Sans Unicode"/>
              </a:rPr>
              <a:t>24</a:t>
            </a:r>
            <a:r>
              <a:rPr dirty="0" sz="900" spc="-1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C6C6C6"/>
                </a:solidFill>
                <a:latin typeface="Lucida Sans Unicode"/>
                <a:cs typeface="Lucida Sans Unicode"/>
              </a:rPr>
              <a:t>,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32812" y="8640596"/>
            <a:ext cx="444436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75">
                <a:latin typeface="Lucida Sans Unicode"/>
                <a:cs typeface="Lucida Sans Unicode"/>
              </a:rPr>
              <a:t>noviembre</a:t>
            </a:r>
            <a:r>
              <a:rPr dirty="0" sz="900" spc="-15"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343434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15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90">
                <a:latin typeface="Lucida Sans Unicode"/>
                <a:cs typeface="Lucida Sans Unicode"/>
              </a:rPr>
              <a:t>2014,</a:t>
            </a:r>
            <a:r>
              <a:rPr dirty="0" sz="900" spc="70"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1D1D1D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-5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0">
                <a:solidFill>
                  <a:srgbClr val="1C1C1C"/>
                </a:solidFill>
                <a:latin typeface="Lucida Sans Unicode"/>
                <a:cs typeface="Lucida Sans Unicode"/>
              </a:rPr>
              <a:t>efecto</a:t>
            </a:r>
            <a:r>
              <a:rPr dirty="0" sz="900" spc="-4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solidFill>
                  <a:srgbClr val="0E0E0E"/>
                </a:solidFill>
                <a:latin typeface="Lucida Sans Unicode"/>
                <a:cs typeface="Lucida Sans Unicode"/>
              </a:rPr>
              <a:t>retroactivo</a:t>
            </a:r>
            <a:r>
              <a:rPr dirty="0" sz="900" spc="4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32323"/>
                </a:solidFill>
                <a:latin typeface="Lucida Sans Unicode"/>
                <a:cs typeface="Lucida Sans Unicode"/>
              </a:rPr>
              <a:t>al</a:t>
            </a:r>
            <a:r>
              <a:rPr dirty="0" sz="900" spc="-12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111111"/>
                </a:solidFill>
                <a:latin typeface="Lucida Sans Unicode"/>
                <a:cs typeface="Lucida Sans Unicode"/>
              </a:rPr>
              <a:t>12</a:t>
            </a:r>
            <a:r>
              <a:rPr dirty="0" sz="900" spc="-8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abrit</a:t>
            </a:r>
            <a:r>
              <a:rPr dirty="0" sz="900" spc="-55"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2A2A2A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11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20ß7,</a:t>
            </a:r>
            <a:r>
              <a:rPr dirty="0" sz="900" spc="175"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2A2A2A"/>
                </a:solidFill>
                <a:latin typeface="Lucida Sans Unicode"/>
                <a:cs typeface="Lucida Sans Unicode"/>
              </a:rPr>
              <a:t>Juzgado</a:t>
            </a:r>
            <a:r>
              <a:rPr dirty="0" sz="900" spc="-1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2F2F2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65">
                <a:latin typeface="Lucida Sans Unicode"/>
                <a:cs typeface="Lucida Sans Unicode"/>
              </a:rPr>
              <a:t>-</a:t>
            </a:r>
            <a:r>
              <a:rPr dirty="0" sz="900" spc="-100">
                <a:latin typeface="Lucida Sans Unicode"/>
                <a:cs typeface="Lucida Sans Unicode"/>
              </a:rPr>
              <a:t>Familia</a:t>
            </a:r>
            <a:r>
              <a:rPr dirty="0" sz="900" spc="5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N°</a:t>
            </a:r>
            <a:r>
              <a:rPr dirty="0" sz="900" spc="-7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01067" y="8917384"/>
            <a:ext cx="14859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135">
                <a:solidFill>
                  <a:srgbClr val="494949"/>
                </a:solidFill>
                <a:latin typeface="Lucida Sans Unicode"/>
                <a:cs typeface="Lucida Sans Unicode"/>
              </a:rPr>
              <a:t>25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420997" y="8940838"/>
            <a:ext cx="415734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90">
                <a:solidFill>
                  <a:srgbClr val="0F0F0F"/>
                </a:solidFill>
                <a:latin typeface="Lucida Sans Unicode"/>
                <a:cs typeface="Lucida Sans Unicode"/>
              </a:rPr>
              <a:t>ï?Iata,</a:t>
            </a:r>
            <a:r>
              <a:rPr dirty="0" sz="1000" spc="9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40">
                <a:solidFill>
                  <a:srgbClr val="1C1C1C"/>
                </a:solidFill>
                <a:latin typeface="Lucida Sans Unicode"/>
                <a:cs typeface="Lucida Sans Unicode"/>
              </a:rPr>
              <a:t>departarnento.</a:t>
            </a:r>
            <a:r>
              <a:rPr dirty="0" sz="1000" spc="4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20">
                <a:latin typeface="Lucida Sans Unicode"/>
                <a:cs typeface="Lucida Sans Unicode"/>
              </a:rPr>
              <a:t>judicial</a:t>
            </a:r>
            <a:r>
              <a:rPr dirty="0" sz="1000" spc="-30">
                <a:latin typeface="Lucida Sans Unicode"/>
                <a:cs typeface="Lucida Sans Unicode"/>
              </a:rPr>
              <a:t> </a:t>
            </a:r>
            <a:r>
              <a:rPr dirty="0" sz="1000" spc="-120">
                <a:solidFill>
                  <a:srgbClr val="3D3D3D"/>
                </a:solidFill>
                <a:latin typeface="Lucida Sans Unicode"/>
                <a:cs typeface="Lucida Sans Unicode"/>
              </a:rPr>
              <a:t>Mar.</a:t>
            </a:r>
            <a:r>
              <a:rPr dirty="0" sz="1000" spc="-125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80">
                <a:solidFill>
                  <a:srgbClr val="3A3A3A"/>
                </a:solidFill>
                <a:latin typeface="Lucida Sans Unicode"/>
                <a:cs typeface="Lucida Sans Unicode"/>
              </a:rPr>
              <a:t>del</a:t>
            </a:r>
            <a:r>
              <a:rPr dirty="0" sz="1000" spc="-4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0">
                <a:solidFill>
                  <a:srgbClr val="282828"/>
                </a:solidFill>
                <a:latin typeface="Lucida Sans Unicode"/>
                <a:cs typeface="Lucida Sans Unicode"/>
              </a:rPr>
              <a:t>Plata,</a:t>
            </a:r>
            <a:r>
              <a:rPr dirty="0" sz="1000" spc="10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75">
                <a:solidFill>
                  <a:srgbClr val="212121"/>
                </a:solidFill>
                <a:latin typeface="Lucida Sans Unicode"/>
                <a:cs typeface="Lucida Sans Unicode"/>
              </a:rPr>
              <a:t>cuya</a:t>
            </a:r>
            <a:r>
              <a:rPr dirty="0" sz="1000" spc="-6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95">
                <a:latin typeface="Lucida Sans Unicode"/>
                <a:cs typeface="Lucida Sans Unicode"/>
              </a:rPr>
              <a:t>copia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140">
                <a:solidFill>
                  <a:srgbClr val="343434"/>
                </a:solidFill>
                <a:latin typeface="Lucida Sans Unicode"/>
                <a:cs typeface="Lucida Sans Unicode"/>
              </a:rPr>
              <a:t>expediecite.</a:t>
            </a:r>
            <a:r>
              <a:rPr dirty="0" sz="1000" spc="-10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10">
                <a:solidFill>
                  <a:srgbClr val="212121"/>
                </a:solidFill>
                <a:latin typeface="Lucida Sans Unicode"/>
                <a:cs typeface="Lucida Sans Unicode"/>
              </a:rPr>
              <a:t>digital.</a:t>
            </a:r>
            <a:r>
              <a:rPr dirty="0" sz="1000" spc="-12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3D3D3D"/>
                </a:solidFill>
                <a:latin typeface="Lucida Sans Unicode"/>
                <a:cs typeface="Lucida Sans Unicode"/>
              </a:rPr>
              <a:t>w</a:t>
            </a:r>
            <a:r>
              <a:rPr dirty="0" sz="1000" spc="28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0">
                <a:solidFill>
                  <a:srgbClr val="1A1A1A"/>
                </a:solidFill>
                <a:latin typeface="Lucida Sans Unicode"/>
                <a:cs typeface="Lucida Sans Unicode"/>
              </a:rPr>
              <a:t>half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92736" y="6386964"/>
            <a:ext cx="4622165" cy="2871470"/>
            <a:chOff x="992736" y="6386964"/>
            <a:chExt cx="4622165" cy="2871470"/>
          </a:xfrm>
        </p:grpSpPr>
        <p:sp>
          <p:nvSpPr>
            <p:cNvPr id="3" name="object 3" descr=""/>
            <p:cNvSpPr/>
            <p:nvPr/>
          </p:nvSpPr>
          <p:spPr>
            <a:xfrm>
              <a:off x="5592425" y="6386964"/>
              <a:ext cx="0" cy="2859405"/>
            </a:xfrm>
            <a:custGeom>
              <a:avLst/>
              <a:gdLst/>
              <a:ahLst/>
              <a:cxnLst/>
              <a:rect l="l" t="t" r="r" b="b"/>
              <a:pathLst>
                <a:path w="0" h="2859404">
                  <a:moveTo>
                    <a:pt x="0" y="28591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7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05636" y="9256595"/>
              <a:ext cx="4609465" cy="0"/>
            </a:xfrm>
            <a:custGeom>
              <a:avLst/>
              <a:gdLst/>
              <a:ahLst/>
              <a:cxnLst/>
              <a:rect l="l" t="t" r="r" b="b"/>
              <a:pathLst>
                <a:path w="4609465" h="0">
                  <a:moveTo>
                    <a:pt x="0" y="0"/>
                  </a:moveTo>
                  <a:lnTo>
                    <a:pt x="4609265" y="0"/>
                  </a:lnTo>
                </a:path>
              </a:pathLst>
            </a:custGeom>
            <a:ln w="3175">
              <a:solidFill>
                <a:srgbClr val="575B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736" y="8099556"/>
              <a:ext cx="3909" cy="70364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6207" y="4768974"/>
            <a:ext cx="74271" cy="7427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619347" y="1169590"/>
            <a:ext cx="138938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10">
                <a:solidFill>
                  <a:srgbClr val="212121"/>
                </a:solidFill>
                <a:latin typeface="Arial MT"/>
                <a:cs typeface="Arial MT"/>
              </a:rPr>
              <a:t>GAA028946359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9998" y="1733916"/>
            <a:ext cx="4859655" cy="3495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88265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Propiedad</a:t>
            </a:r>
            <a:r>
              <a:rPr dirty="0" sz="800" spc="9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7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17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b="1">
                <a:latin typeface="Arial"/>
                <a:cs typeface="Arial"/>
              </a:rPr>
              <a:t>Provincia</a:t>
            </a:r>
            <a:r>
              <a:rPr dirty="0" sz="800" spc="245" b="1"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1C1C1C"/>
                </a:solidFill>
                <a:latin typeface="Arial"/>
                <a:cs typeface="Arial"/>
              </a:rPr>
              <a:t>de</a:t>
            </a:r>
            <a:r>
              <a:rPr dirty="0" sz="800" spc="18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161616"/>
                </a:solidFill>
                <a:latin typeface="Lucida Sans Unicode"/>
                <a:cs typeface="Lucida Sans Unicode"/>
              </a:rPr>
              <a:t>Buenos</a:t>
            </a:r>
            <a:r>
              <a:rPr dirty="0" sz="800" spc="10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Aires</a:t>
            </a:r>
            <a:r>
              <a:rPr dirty="0" sz="800" spc="12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bajo</a:t>
            </a:r>
            <a:r>
              <a:rPr dirty="0" sz="800" spc="5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4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número</a:t>
            </a:r>
            <a:r>
              <a:rPr dirty="0" sz="800" spc="14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0180329/7</a:t>
            </a:r>
            <a:r>
              <a:rPr dirty="0" sz="800" spc="2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</a:t>
            </a:r>
            <a:r>
              <a:rPr dirty="0" sz="800" spc="1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19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endParaRPr sz="800">
              <a:latin typeface="Lucida Sans Unicode"/>
              <a:cs typeface="Lucida Sans Unicode"/>
            </a:endParaRPr>
          </a:p>
          <a:p>
            <a:pPr marL="68580" marR="167005" indent="16510">
              <a:lnSpc>
                <a:spcPct val="240600"/>
              </a:lnSpc>
              <a:spcBef>
                <a:spcPts val="120"/>
              </a:spcBef>
              <a:tabLst>
                <a:tab pos="1671320" algn="l"/>
                <a:tab pos="2813050" algn="l"/>
              </a:tabLst>
            </a:pP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agosto</a:t>
            </a:r>
            <a:r>
              <a:rPr dirty="0" sz="800" spc="48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434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2022</a:t>
            </a:r>
            <a:r>
              <a:rPr dirty="0" sz="800" spc="45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4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459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MATRICULA</a:t>
            </a:r>
            <a:r>
              <a:rPr dirty="0" sz="800" spc="160">
                <a:solidFill>
                  <a:srgbClr val="0E0E0E"/>
                </a:solidFill>
                <a:latin typeface="Lucida Sans Unicode"/>
                <a:cs typeface="Lucida Sans Unicode"/>
              </a:rPr>
              <a:t>  </a:t>
            </a:r>
            <a:r>
              <a:rPr dirty="0" sz="800">
                <a:latin typeface="Lucida Sans Unicode"/>
                <a:cs typeface="Lucida Sans Unicode"/>
              </a:rPr>
              <a:t>1919</a:t>
            </a:r>
            <a:r>
              <a:rPr dirty="0" sz="800" spc="130">
                <a:latin typeface="Lucida Sans Unicode"/>
                <a:cs typeface="Lucida Sans Unicode"/>
              </a:rPr>
              <a:t>  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DEL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	</a:t>
            </a:r>
            <a:r>
              <a:rPr dirty="0" sz="800" spc="45">
                <a:solidFill>
                  <a:srgbClr val="131313"/>
                </a:solidFill>
                <a:latin typeface="Lucida Sans Unicode"/>
                <a:cs typeface="Lucida Sans Unicode"/>
              </a:rPr>
              <a:t>PARTIDO</a:t>
            </a:r>
            <a:r>
              <a:rPr dirty="0" sz="800" spc="4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35">
                <a:solidFill>
                  <a:srgbClr val="212121"/>
                </a:solidFill>
                <a:latin typeface="Lucida Sans Unicode"/>
                <a:cs typeface="Lucida Sans Unicode"/>
              </a:rPr>
              <a:t> 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Cañuelas</a:t>
            </a:r>
            <a:r>
              <a:rPr dirty="0" sz="800" spc="459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80808"/>
                </a:solidFill>
                <a:latin typeface="Lucida Sans Unicode"/>
                <a:cs typeface="Lucida Sans Unicode"/>
              </a:rPr>
              <a:t>(15).-</a:t>
            </a:r>
            <a:r>
              <a:rPr dirty="0" sz="800" spc="40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ll)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NOf/tEFICLÁTURA</a:t>
            </a:r>
            <a:r>
              <a:rPr dirty="0" sz="850" spc="11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E0E0E"/>
                </a:solidFill>
                <a:latin typeface="Lucida Sans Unicode"/>
                <a:cs typeface="Lucida Sans Unicode"/>
              </a:rPr>
              <a:t>CA'TAS</a:t>
            </a:r>
            <a:r>
              <a:rPr dirty="0" sz="850">
                <a:solidFill>
                  <a:srgbClr val="0E0E0E"/>
                </a:solidFill>
                <a:latin typeface="Lucida Sans Unicode"/>
                <a:cs typeface="Lucida Sans Unicode"/>
              </a:rPr>
              <a:t>	L:</a:t>
            </a:r>
            <a:r>
              <a:rPr dirty="0" sz="850" spc="32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Circunsoipción:</a:t>
            </a:r>
            <a:r>
              <a:rPr dirty="0" sz="850" spc="16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81818"/>
                </a:solidFill>
                <a:latin typeface="Lucida Sans Unicode"/>
                <a:cs typeface="Lucida Sans Unicode"/>
              </a:rPr>
              <a:t>IV,</a:t>
            </a:r>
            <a:r>
              <a:rPr dirty="0" sz="850" spc="1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+'arcela:</a:t>
            </a:r>
            <a:r>
              <a:rPr dirty="0" sz="850" spc="365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T4.-</a:t>
            </a:r>
            <a:r>
              <a:rPr dirty="0" sz="850" spc="105">
                <a:latin typeface="Lucida Sans Unicode"/>
                <a:cs typeface="Lucida Sans Unicode"/>
              </a:rPr>
              <a:t> </a:t>
            </a:r>
            <a:r>
              <a:rPr dirty="0" sz="850" spc="-100">
                <a:solidFill>
                  <a:srgbClr val="151515"/>
                </a:solidFill>
                <a:latin typeface="Lucida Sans Unicode"/>
                <a:cs typeface="Lucida Sans Unicode"/>
              </a:rPr>
              <a:t>-</a:t>
            </a:r>
            <a:r>
              <a:rPr dirty="0" sz="850" spc="-50">
                <a:solidFill>
                  <a:srgbClr val="151515"/>
                </a:solidFill>
                <a:latin typeface="Lucida Sans Unicode"/>
                <a:cs typeface="Lucida Sans Unicode"/>
              </a:rPr>
              <a:t>Partida</a:t>
            </a:r>
            <a:r>
              <a:rPr dirty="0" sz="850" spc="39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80">
                <a:latin typeface="Lucida Sans Unicode"/>
                <a:cs typeface="Lucida Sans Unicode"/>
              </a:rPr>
              <a:t>JnmobiliaFiB</a:t>
            </a:r>
            <a:r>
              <a:rPr dirty="0" sz="850" spc="-60"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3B3B3B"/>
                </a:solidFill>
                <a:latin typeface="Lucida Sans Unicode"/>
                <a:cs typeface="Lucida Sans Unicode"/>
              </a:rPr>
              <a:t>” </a:t>
            </a:r>
            <a:r>
              <a:rPr dirty="0" sz="850" spc="-30">
                <a:latin typeface="Lucida Sans Unicode"/>
                <a:cs typeface="Lucida Sans Unicode"/>
              </a:rPr>
              <a:t>número</a:t>
            </a:r>
            <a:r>
              <a:rPr dirty="0" sz="850" spc="-25">
                <a:latin typeface="Lucida Sans Unicode"/>
                <a:cs typeface="Lucida Sans Unicode"/>
              </a:rPr>
              <a:t> </a:t>
            </a:r>
            <a:r>
              <a:rPr dirty="0" sz="850" spc="-105">
                <a:latin typeface="Lucida Sans Unicode"/>
                <a:cs typeface="Lucida Sans Unicode"/>
              </a:rPr>
              <a:t>015-</a:t>
            </a:r>
            <a:r>
              <a:rPr dirty="0" sz="850" spc="-90">
                <a:latin typeface="Lucida Sans Unicode"/>
                <a:cs typeface="Lucida Sans Unicode"/>
              </a:rPr>
              <a:t>131ó.-</a:t>
            </a:r>
            <a:r>
              <a:rPr dirty="0" sz="850" spc="40"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Valuación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fiscal</a:t>
            </a:r>
            <a:r>
              <a:rPr dirty="0" sz="850" spc="-95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2022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1.482.979</a:t>
            </a:r>
            <a:r>
              <a:rPr dirty="0" sz="850" spc="55"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151515"/>
                </a:solidFill>
                <a:latin typeface="Lucida Sans Unicode"/>
                <a:cs typeface="Lucida Sans Unicode"/>
              </a:rPr>
              <a:t>pesos.</a:t>
            </a:r>
            <a:r>
              <a:rPr dirty="0" sz="850" spc="7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131313"/>
                </a:solidFill>
                <a:latin typeface="Lucida Sans Unicode"/>
                <a:cs typeface="Lucida Sans Unicode"/>
              </a:rPr>
              <a:t>Valuación</a:t>
            </a:r>
            <a:r>
              <a:rPr dirty="0" sz="850" spc="1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fiscal </a:t>
            </a:r>
            <a:r>
              <a:rPr dirty="0" sz="850" spc="-40">
                <a:latin typeface="Lucida Sans Unicode"/>
                <a:cs typeface="Lucida Sans Unicode"/>
              </a:rPr>
              <a:t>para</a:t>
            </a:r>
            <a:r>
              <a:rPr dirty="0" sz="850">
                <a:latin typeface="Lucida Sans Unicode"/>
                <a:cs typeface="Lucida Sans Unicode"/>
              </a:rPr>
              <a:t> el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Impuesto</a:t>
            </a:r>
            <a:r>
              <a:rPr dirty="0" sz="850" spc="-10">
                <a:solidFill>
                  <a:srgbClr val="4B4B4B"/>
                </a:solidFill>
                <a:latin typeface="Lucida Sans Unicode"/>
                <a:cs typeface="Lucida Sans Unicode"/>
              </a:rPr>
              <a:t>*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al Acto </a:t>
            </a:r>
            <a:r>
              <a:rPr dirty="0" sz="800" spc="-10">
                <a:solidFill>
                  <a:srgbClr val="151515"/>
                </a:solidFill>
                <a:latin typeface="Lucida Sans Unicode"/>
                <a:cs typeface="Lucida Sans Unicode"/>
              </a:rPr>
              <a:t>2022:</a:t>
            </a:r>
            <a:r>
              <a:rPr dirty="0" sz="800" spc="5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4.532.157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pesos.-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E0E0E"/>
                </a:solidFill>
                <a:latin typeface="Lucida Sans Unicode"/>
                <a:cs typeface="Lucida Sans Unicode"/>
              </a:rPr>
              <a:t>Certificado</a:t>
            </a:r>
            <a:r>
              <a:rPr dirty="0" sz="800" spc="8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4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31313"/>
                </a:solidFill>
                <a:latin typeface="Lucida Sans Unicode"/>
                <a:cs typeface="Lucida Sans Unicode"/>
              </a:rPr>
              <a:t>Catastro</a:t>
            </a:r>
            <a:r>
              <a:rPr dirty="0" sz="80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51515"/>
                </a:solidFill>
                <a:latin typeface="Lucida Sans Unicode"/>
                <a:cs typeface="Lucida Sans Unicode"/>
              </a:rPr>
              <a:t>número</a:t>
            </a:r>
            <a:r>
              <a:rPr dirty="0" sz="800" spc="4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66831784.-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III)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45">
                <a:solidFill>
                  <a:srgbClr val="0C0C0C"/>
                </a:solidFill>
                <a:latin typeface="Lucida Sans Unicode"/>
                <a:cs typeface="Lucida Sans Unicode"/>
              </a:rPr>
              <a:t>INFORMES </a:t>
            </a:r>
            <a:r>
              <a:rPr dirty="0" sz="850" spc="55">
                <a:latin typeface="Lucida Sans Unicode"/>
                <a:cs typeface="Lucida Sans Unicode"/>
              </a:rPr>
              <a:t>REGISTRALES:</a:t>
            </a:r>
            <a:r>
              <a:rPr dirty="0" sz="850" spc="7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51515"/>
                </a:solidFill>
                <a:latin typeface="Lucida Sans Unicode"/>
                <a:cs typeface="Lucida Sans Unicode"/>
              </a:rPr>
              <a:t>CON</a:t>
            </a:r>
            <a:r>
              <a:rPr dirty="0" sz="850" spc="2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55">
                <a:solidFill>
                  <a:srgbClr val="131313"/>
                </a:solidFill>
                <a:latin typeface="Lucida Sans Unicode"/>
                <a:cs typeface="Lucida Sans Unicode"/>
              </a:rPr>
              <a:t>LOS </a:t>
            </a:r>
            <a:r>
              <a:rPr dirty="0" sz="850">
                <a:latin typeface="Lucida Sans Unicode"/>
                <a:cs typeface="Lucida Sans Unicode"/>
              </a:rPr>
              <a:t>CERTIFICADOS</a:t>
            </a:r>
            <a:r>
              <a:rPr dirty="0" sz="850" spc="150"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111111"/>
                </a:solidFill>
                <a:latin typeface="Lucida Sans Unicode"/>
                <a:cs typeface="Lucida Sans Unicode"/>
              </a:rPr>
              <a:t>expedidos</a:t>
            </a:r>
            <a:r>
              <a:rPr dirty="0" sz="850" spc="5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0F0F0F"/>
                </a:solidFill>
                <a:latin typeface="Lucida Sans Unicode"/>
                <a:cs typeface="Lucida Sans Unicode"/>
              </a:rPr>
              <a:t>por</a:t>
            </a:r>
            <a:r>
              <a:rPr dirty="0" sz="850" spc="6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61616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-8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0F0F0F"/>
                </a:solidFill>
                <a:latin typeface="Lucida Sans Unicode"/>
                <a:cs typeface="Lucida Sans Unicode"/>
              </a:rPr>
              <a:t>Registro</a:t>
            </a:r>
            <a:r>
              <a:rPr dirty="0" sz="850" spc="6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81818"/>
                </a:solidFill>
                <a:latin typeface="Lucida Sans Unicode"/>
                <a:cs typeface="Lucida Sans Unicode"/>
              </a:rPr>
              <a:t>de </a:t>
            </a:r>
            <a:r>
              <a:rPr dirty="0" sz="850" spc="-35">
                <a:solidFill>
                  <a:srgbClr val="161616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-4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161616"/>
                </a:solidFill>
                <a:latin typeface="Lucida Sans Unicode"/>
                <a:cs typeface="Lucida Sans Unicode"/>
              </a:rPr>
              <a:t>Propiedad</a:t>
            </a:r>
            <a:r>
              <a:rPr dirty="0" sz="850" spc="7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31313"/>
                </a:solidFill>
                <a:latin typeface="Lucida Sans Unicode"/>
                <a:cs typeface="Lucida Sans Unicode"/>
              </a:rPr>
              <a:t>con</a:t>
            </a:r>
            <a:endParaRPr sz="850">
              <a:latin typeface="Lucida Sans Unicode"/>
              <a:cs typeface="Lucida Sans Unicode"/>
            </a:endParaRPr>
          </a:p>
          <a:p>
            <a:pPr algn="just" marL="68580" marR="128905" indent="12700">
              <a:lnSpc>
                <a:spcPts val="2370"/>
              </a:lnSpc>
              <a:spcBef>
                <a:spcPts val="335"/>
              </a:spcBef>
            </a:pPr>
            <a:r>
              <a:rPr dirty="0" sz="950" spc="-95">
                <a:solidFill>
                  <a:srgbClr val="0E0E0E"/>
                </a:solidFill>
                <a:latin typeface="Lucida Sans Unicode"/>
                <a:cs typeface="Lucida Sans Unicode"/>
              </a:rPr>
              <a:t>fecha</a:t>
            </a:r>
            <a:r>
              <a:rPr dirty="0" sz="950" spc="18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90">
                <a:latin typeface="Lucida Sans Unicode"/>
                <a:cs typeface="Lucida Sans Unicode"/>
              </a:rPr>
              <a:t>22</a:t>
            </a:r>
            <a:r>
              <a:rPr dirty="0" sz="950" spc="1095">
                <a:latin typeface="Lucida Sans Unicode"/>
                <a:cs typeface="Lucida Sans Unicode"/>
              </a:rPr>
              <a:t> </a:t>
            </a:r>
            <a:r>
              <a:rPr dirty="0" sz="950" spc="-125">
                <a:latin typeface="Lucida Sans Unicode"/>
                <a:cs typeface="Lucida Sans Unicode"/>
              </a:rPr>
              <a:t>2022,</a:t>
            </a:r>
            <a:r>
              <a:rPr dirty="0" sz="950" spc="235">
                <a:latin typeface="Lucida Sans Unicode"/>
                <a:cs typeface="Lucida Sans Unicode"/>
              </a:rPr>
              <a:t> </a:t>
            </a:r>
            <a:r>
              <a:rPr dirty="0" sz="950" spc="-105">
                <a:latin typeface="Lucida Sans Unicode"/>
                <a:cs typeface="Lucida Sans Unicode"/>
              </a:rPr>
              <a:t>bajo</a:t>
            </a:r>
            <a:r>
              <a:rPr dirty="0" sz="950" spc="180">
                <a:latin typeface="Lucida Sans Unicode"/>
                <a:cs typeface="Lucida Sans Unicode"/>
              </a:rPr>
              <a:t> </a:t>
            </a:r>
            <a:r>
              <a:rPr dirty="0" sz="950" spc="-70">
                <a:solidFill>
                  <a:srgbClr val="181818"/>
                </a:solidFill>
                <a:latin typeface="Lucida Sans Unicode"/>
                <a:cs typeface="Lucida Sans Unicode"/>
              </a:rPr>
              <a:t>los</a:t>
            </a:r>
            <a:r>
              <a:rPr dirty="0" sz="950" spc="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20">
                <a:latin typeface="Lucida Sans Unicode"/>
                <a:cs typeface="Lucida Sans Unicode"/>
              </a:rPr>
              <a:t>números:</a:t>
            </a:r>
            <a:r>
              <a:rPr dirty="0" sz="950" spc="280">
                <a:latin typeface="Lucida Sans Unicode"/>
                <a:cs typeface="Lucida Sans Unicode"/>
              </a:rPr>
              <a:t> </a:t>
            </a:r>
            <a:r>
              <a:rPr dirty="0" sz="950" spc="-85">
                <a:latin typeface="Lucida Sans Unicode"/>
                <a:cs typeface="Lucida Sans Unicode"/>
              </a:rPr>
              <a:t>98</a:t>
            </a:r>
            <a:r>
              <a:rPr dirty="0" sz="950" spc="60">
                <a:latin typeface="Lucida Sans Unicode"/>
                <a:cs typeface="Lucida Sans Unicode"/>
              </a:rPr>
              <a:t> </a:t>
            </a:r>
            <a:r>
              <a:rPr dirty="0" sz="950" spc="-80">
                <a:solidFill>
                  <a:srgbClr val="131313"/>
                </a:solidFill>
                <a:latin typeface="Lucida Sans Unicode"/>
                <a:cs typeface="Lucida Sans Unicode"/>
              </a:rPr>
              <a:t>1</a:t>
            </a:r>
            <a:r>
              <a:rPr dirty="0" sz="950" spc="-13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35">
                <a:solidFill>
                  <a:srgbClr val="0E0E0E"/>
                </a:solidFill>
                <a:latin typeface="Lucida Sans Unicode"/>
                <a:cs typeface="Lucida Sans Unicode"/>
              </a:rPr>
              <a:t>J02898/1</a:t>
            </a:r>
            <a:r>
              <a:rPr dirty="0" sz="950" spc="13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25">
                <a:solidFill>
                  <a:srgbClr val="1C1C1C"/>
                </a:solidFill>
                <a:latin typeface="Lucida Sans Unicode"/>
                <a:cs typeface="Lucida Sans Unicode"/>
              </a:rPr>
              <a:t>por</a:t>
            </a:r>
            <a:r>
              <a:rPr dirty="0" sz="950" spc="20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0">
                <a:solidFill>
                  <a:srgbClr val="181818"/>
                </a:solidFill>
                <a:latin typeface="Lucida Sans Unicode"/>
                <a:cs typeface="Lucida Sans Unicode"/>
              </a:rPr>
              <a:t>inhibicÓnes</a:t>
            </a:r>
            <a:r>
              <a:rPr dirty="0" sz="950" spc="27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35">
                <a:solidFill>
                  <a:srgbClr val="131313"/>
                </a:solidFill>
                <a:latin typeface="Lucida Sans Unicode"/>
                <a:cs typeface="Lucida Sans Unicode"/>
              </a:rPr>
              <a:t>y</a:t>
            </a:r>
            <a:r>
              <a:rPr dirty="0" sz="950" spc="1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0">
                <a:solidFill>
                  <a:srgbClr val="212121"/>
                </a:solidFill>
                <a:latin typeface="Lucida Sans Unicode"/>
                <a:cs typeface="Lucida Sans Unicode"/>
              </a:rPr>
              <a:t>96</a:t>
            </a:r>
            <a:r>
              <a:rPr dirty="0" sz="950" spc="8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2B2B2B"/>
                </a:solidFill>
                <a:latin typeface="Lucida Sans Unicode"/>
                <a:cs typeface="Lucida Sans Unicode"/>
              </a:rPr>
              <a:t>1</a:t>
            </a:r>
            <a:r>
              <a:rPr dirty="0" sz="950" spc="-15">
                <a:solidFill>
                  <a:srgbClr val="1A1A1A"/>
                </a:solidFill>
                <a:latin typeface="Lucida Sans Unicode"/>
                <a:cs typeface="Lucida Sans Unicode"/>
              </a:rPr>
              <a:t>1</a:t>
            </a:r>
            <a:r>
              <a:rPr dirty="0" sz="950" spc="-25">
                <a:latin typeface="Lucida Sans Unicode"/>
                <a:cs typeface="Lucida Sans Unicode"/>
              </a:rPr>
              <a:t>02276</a:t>
            </a:r>
            <a:r>
              <a:rPr dirty="0" sz="950" spc="-95">
                <a:latin typeface="Lucida Sans Unicode"/>
                <a:cs typeface="Lucida Sans Unicode"/>
              </a:rPr>
              <a:t>/</a:t>
            </a:r>
            <a:r>
              <a:rPr dirty="0" sz="950" spc="-540">
                <a:latin typeface="Lucida Sans Unicode"/>
                <a:cs typeface="Lucida Sans Unicode"/>
              </a:rPr>
              <a:t>d</a:t>
            </a:r>
            <a:r>
              <a:rPr dirty="0" sz="950" spc="-170">
                <a:latin typeface="Lucida Sans Unicode"/>
                <a:cs typeface="Lucida Sans Unicode"/>
              </a:rPr>
              <a:t>6</a:t>
            </a:r>
            <a:r>
              <a:rPr dirty="0" sz="950" spc="-15">
                <a:latin typeface="Lucida Sans Unicode"/>
                <a:cs typeface="Lucida Sans Unicode"/>
              </a:rPr>
              <a:t>e</a:t>
            </a:r>
            <a:r>
              <a:rPr dirty="0" sz="950" spc="-10">
                <a:latin typeface="Lucida Sans Unicode"/>
                <a:cs typeface="Lucida Sans Unicode"/>
              </a:rPr>
              <a:t> </a:t>
            </a:r>
            <a:r>
              <a:rPr dirty="0" sz="950" spc="-50">
                <a:solidFill>
                  <a:srgbClr val="4F4F4F"/>
                </a:solidFill>
                <a:latin typeface="Lucida Sans Unicode"/>
                <a:cs typeface="Lucida Sans Unicode"/>
              </a:rPr>
              <a:t>"</a:t>
            </a:r>
            <a:r>
              <a:rPr dirty="0" sz="950" spc="-4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dominio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0F0F0F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14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agrego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 spc="45">
                <a:solidFill>
                  <a:srgbClr val="23232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8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12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presente,</a:t>
            </a:r>
            <a:r>
              <a:rPr dirty="0" sz="800" spc="225">
                <a:latin typeface="Lucida Sans Unicode"/>
                <a:cs typeface="Lucida Sans Unicode"/>
              </a:rPr>
              <a:t> </a:t>
            </a:r>
            <a:r>
              <a:rPr dirty="0" sz="800" spc="35">
                <a:solidFill>
                  <a:srgbClr val="181818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5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acredita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0F0F0F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11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9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111111"/>
                </a:solidFill>
                <a:latin typeface="Lucida Sans Unicode"/>
                <a:cs typeface="Lucida Sans Unicode"/>
              </a:rPr>
              <a:t>dominio</a:t>
            </a:r>
            <a:r>
              <a:rPr dirty="0" sz="800" spc="19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consta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0C0C0C"/>
                </a:solidFill>
                <a:latin typeface="Lucida Sans Unicode"/>
                <a:cs typeface="Lucida Sans Unicode"/>
              </a:rPr>
              <a:t>inscripto</a:t>
            </a:r>
            <a:r>
              <a:rPr dirty="0" sz="800" spc="16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7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la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forma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3B3B3B"/>
                </a:solidFill>
                <a:latin typeface="Lucida Sans Unicode"/>
                <a:cs typeface="Lucida Sans Unicode"/>
              </a:rPr>
              <a:t>“</a:t>
            </a:r>
            <a:r>
              <a:rPr dirty="0" sz="800" spc="-25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latin typeface="Lucida Sans Unicode"/>
                <a:cs typeface="Lucida Sans Unicode"/>
              </a:rPr>
              <a:t>relacionada,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-8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registrándose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inhibiciones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232323"/>
                </a:solidFill>
                <a:latin typeface="Lucida Sans Unicode"/>
                <a:cs typeface="Lucida Sans Unicode"/>
              </a:rPr>
              <a:t>por</a:t>
            </a:r>
            <a:r>
              <a:rPr dirty="0" sz="800" spc="-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">
                <a:solidFill>
                  <a:srgbClr val="161616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-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111111"/>
                </a:solidFill>
                <a:latin typeface="Lucida Sans Unicode"/>
                <a:cs typeface="Lucida Sans Unicode"/>
              </a:rPr>
              <a:t>pert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Lucida Sans Unicode"/>
                <a:cs typeface="Lucida Sans Unicode"/>
              </a:rPr>
              <a:t>vendedora.</a:t>
            </a:r>
            <a:r>
              <a:rPr dirty="0" sz="800" spc="6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40">
                <a:solidFill>
                  <a:srgbClr val="1D1D1D"/>
                </a:solidFill>
                <a:latin typeface="Lucida Sans Unicode"/>
                <a:cs typeface="Lucida Sans Unicode"/>
              </a:rPr>
              <a:t>Lo</a:t>
            </a:r>
            <a:r>
              <a:rPr dirty="0" sz="800" spc="-3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solidFill>
                  <a:srgbClr val="131313"/>
                </a:solidFill>
                <a:latin typeface="Lucida Sans Unicode"/>
                <a:cs typeface="Lucida Sans Unicode"/>
              </a:rPr>
              <a:t>enajenado</a:t>
            </a:r>
            <a:r>
              <a:rPr dirty="0" sz="800" spc="5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-5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131313"/>
                </a:solidFill>
                <a:latin typeface="Lucida Sans Unicode"/>
                <a:cs typeface="Lucida Sans Unicode"/>
              </a:rPr>
              <a:t>reconoc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13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5">
                <a:solidFill>
                  <a:srgbClr val="424242"/>
                </a:solidFill>
                <a:latin typeface="Lucida Sans Unicode"/>
                <a:cs typeface="Lucida Sans Unicode"/>
              </a:rPr>
              <a:t>*’</a:t>
            </a:r>
            <a:endParaRPr sz="800">
              <a:latin typeface="Lucida Sans Unicode"/>
              <a:cs typeface="Lucida Sans Unicode"/>
            </a:endParaRPr>
          </a:p>
          <a:p>
            <a:pPr marL="72390" marR="81280" indent="3175">
              <a:lnSpc>
                <a:spcPts val="2370"/>
              </a:lnSpc>
            </a:pPr>
            <a:r>
              <a:rPr dirty="0" baseline="3267" sz="1275" spc="-52">
                <a:solidFill>
                  <a:srgbClr val="0E0E0E"/>
                </a:solidFill>
                <a:latin typeface="Lucida Sans Unicode"/>
                <a:cs typeface="Lucida Sans Unicode"/>
              </a:rPr>
              <a:t>restTiccónes,</a:t>
            </a:r>
            <a:r>
              <a:rPr dirty="0" baseline="3267" sz="1275" spc="434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52">
                <a:latin typeface="Lucida Sans Unicode"/>
                <a:cs typeface="Lucida Sans Unicode"/>
              </a:rPr>
              <a:t>embargos</a:t>
            </a:r>
            <a:r>
              <a:rPr dirty="0" baseline="3267" sz="1275" spc="284"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0C0C0C"/>
                </a:solidFill>
                <a:latin typeface="Lucida Sans Unicode"/>
                <a:cs typeface="Lucida Sans Unicode"/>
              </a:rPr>
              <a:t>ni</a:t>
            </a:r>
            <a:r>
              <a:rPr dirty="0" baseline="3267" sz="1275" spc="277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60">
                <a:solidFill>
                  <a:srgbClr val="0F0F0F"/>
                </a:solidFill>
                <a:latin typeface="Lucida Sans Unicode"/>
                <a:cs typeface="Lucida Sans Unicode"/>
              </a:rPr>
              <a:t>interdicciones</a:t>
            </a:r>
            <a:r>
              <a:rPr dirty="0" baseline="3267" sz="1275" spc="232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282828"/>
                </a:solidFill>
                <a:latin typeface="Lucida Sans Unicode"/>
                <a:cs typeface="Lucida Sans Unicode"/>
              </a:rPr>
              <a:t>ni</a:t>
            </a:r>
            <a:r>
              <a:rPr dirty="0" baseline="3267" sz="1275" spc="247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37">
                <a:solidFill>
                  <a:srgbClr val="161616"/>
                </a:solidFill>
                <a:latin typeface="Lucida Sans Unicode"/>
                <a:cs typeface="Lucida Sans Unicode"/>
              </a:rPr>
              <a:t>afectado</a:t>
            </a:r>
            <a:r>
              <a:rPr dirty="0" baseline="3267" sz="1275" spc="284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111111"/>
                </a:solidFill>
                <a:latin typeface="Lucida Sans Unicode"/>
                <a:cs typeface="Lucida Sans Unicode"/>
              </a:rPr>
              <a:t>a</a:t>
            </a:r>
            <a:r>
              <a:rPr dirty="0" baseline="3267" sz="1275" spc="247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37">
                <a:latin typeface="Lucida Sans Unicode"/>
                <a:cs typeface="Lucida Sans Unicode"/>
              </a:rPr>
              <a:t>ningún</a:t>
            </a:r>
            <a:r>
              <a:rPr dirty="0" baseline="3267" sz="1275" spc="270">
                <a:latin typeface="Lucida Sans Unicode"/>
                <a:cs typeface="Lucida Sans Unicode"/>
              </a:rPr>
              <a:t> </a:t>
            </a:r>
            <a:r>
              <a:rPr dirty="0" baseline="3267" sz="1275">
                <a:solidFill>
                  <a:srgbClr val="151515"/>
                </a:solidFill>
                <a:latin typeface="Lucida Sans Unicode"/>
                <a:cs typeface="Lucida Sans Unicode"/>
              </a:rPr>
              <a:t>otro</a:t>
            </a:r>
            <a:r>
              <a:rPr dirty="0" baseline="3267" sz="1275" spc="307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44">
                <a:solidFill>
                  <a:srgbClr val="1A1A1A"/>
                </a:solidFill>
                <a:latin typeface="Lucida Sans Unicode"/>
                <a:cs typeface="Lucida Sans Unicode"/>
              </a:rPr>
              <a:t>derecho</a:t>
            </a:r>
            <a:r>
              <a:rPr dirty="0" baseline="3267" sz="1275" spc="337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baseline="3267" sz="1275" spc="-15">
                <a:solidFill>
                  <a:srgbClr val="111111"/>
                </a:solidFill>
                <a:latin typeface="Lucida Sans Unicode"/>
                <a:cs typeface="Lucida Sans Unicode"/>
              </a:rPr>
              <a:t>reaL-</a:t>
            </a:r>
            <a:r>
              <a:rPr dirty="0" baseline="3267" sz="1275" spc="352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111111"/>
                </a:solidFill>
                <a:latin typeface="Lucida Sans Unicode"/>
                <a:cs typeface="Lucida Sans Unicode"/>
              </a:rPr>
              <a:t>JV</a:t>
            </a:r>
            <a:r>
              <a:rPr dirty="0" sz="950" spc="18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1250" sz="1200" spc="-37">
                <a:solidFill>
                  <a:srgbClr val="565656"/>
                </a:solidFill>
                <a:latin typeface="Lucida Sans Unicode"/>
                <a:cs typeface="Lucida Sans Unicode"/>
              </a:rPr>
              <a:t>18 </a:t>
            </a:r>
            <a:r>
              <a:rPr dirty="0" sz="800" spc="55">
                <a:solidFill>
                  <a:srgbClr val="0C0C0C"/>
                </a:solidFill>
                <a:latin typeface="Lucida Sans Unicode"/>
                <a:cs typeface="Lucida Sans Unicode"/>
              </a:rPr>
              <a:t>INFORMES</a:t>
            </a:r>
            <a:r>
              <a:rPr dirty="0" sz="800" spc="16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ADMINISTRATIVOS: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Los</a:t>
            </a:r>
            <a:r>
              <a:rPr dirty="0" sz="800" spc="5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9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se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Lucida Sans Unicode"/>
                <a:cs typeface="Lucida Sans Unicode"/>
              </a:rPr>
              <a:t>liberaran</a:t>
            </a:r>
            <a:r>
              <a:rPr dirty="0" sz="800" spc="114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80808"/>
                </a:solidFill>
                <a:latin typeface="Lucida Sans Unicode"/>
                <a:cs typeface="Lucida Sans Unicode"/>
              </a:rPr>
              <a:t>una</a:t>
            </a:r>
            <a:r>
              <a:rPr dirty="0" sz="800" spc="20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vez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abonadas</a:t>
            </a:r>
            <a:r>
              <a:rPr dirty="0" sz="800" spc="14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las</a:t>
            </a:r>
            <a:r>
              <a:rPr dirty="0" sz="800" spc="2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deudas</a:t>
            </a:r>
            <a:r>
              <a:rPr dirty="0" sz="800" spc="8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por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950" spc="-300">
                <a:latin typeface="Courier New"/>
                <a:cs typeface="Courier New"/>
              </a:rPr>
              <a:t>la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parte</a:t>
            </a:r>
            <a:r>
              <a:rPr dirty="0" sz="800" spc="14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0A0A0A"/>
                </a:solidFill>
                <a:latin typeface="Lucida Sans Unicode"/>
                <a:cs typeface="Lucida Sans Unicode"/>
              </a:rPr>
              <a:t>corripradora.</a:t>
            </a:r>
            <a:r>
              <a:rPr dirty="0" sz="800" spc="32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V)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IMPUESTO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3232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12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LA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TRANSFEREl'JCtA</a:t>
            </a:r>
            <a:r>
              <a:rPr dirty="0" sz="800" spc="155">
                <a:latin typeface="Lucida Sans Unicode"/>
                <a:cs typeface="Lucida Sans Unicode"/>
              </a:rPr>
              <a:t> </a:t>
            </a:r>
            <a:r>
              <a:rPr dirty="0" sz="800" b="1">
                <a:solidFill>
                  <a:srgbClr val="383838"/>
                </a:solidFill>
                <a:latin typeface="Arial"/>
                <a:cs typeface="Arial"/>
              </a:rPr>
              <a:t>DE</a:t>
            </a:r>
            <a:r>
              <a:rPr dirty="0" sz="800" b="1">
                <a:solidFill>
                  <a:srgbClr val="0A0A0A"/>
                </a:solidFill>
                <a:latin typeface="Arial"/>
                <a:cs typeface="Arial"/>
              </a:rPr>
              <a:t>INMUEBLES:</a:t>
            </a:r>
            <a:r>
              <a:rPr dirty="0" sz="800" spc="170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32323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11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-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retiene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A1A1A"/>
                </a:solidFill>
                <a:latin typeface="Lucida Sans Unicode"/>
                <a:cs typeface="Lucida Sans Unicode"/>
              </a:rPr>
              <a:t>la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98728" y="5686051"/>
            <a:ext cx="4775200" cy="4464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4769">
              <a:lnSpc>
                <a:spcPct val="100000"/>
              </a:lnSpc>
              <a:spcBef>
                <a:spcPts val="135"/>
              </a:spcBef>
              <a:tabLst>
                <a:tab pos="2063750" algn="l"/>
                <a:tab pos="3212465" algn="l"/>
              </a:tabLst>
            </a:pPr>
            <a:r>
              <a:rPr dirty="0" sz="500">
                <a:latin typeface="Lucida Sans Unicode"/>
                <a:cs typeface="Lucida Sans Unicode"/>
              </a:rPr>
              <a:t>e</a:t>
            </a:r>
            <a:r>
              <a:rPr dirty="0" baseline="3472" sz="1200">
                <a:latin typeface="Lucida Sans Unicode"/>
                <a:cs typeface="Lucida Sans Unicode"/>
              </a:rPr>
              <a:t>sma</a:t>
            </a:r>
            <a:r>
              <a:rPr dirty="0" sz="600">
                <a:latin typeface="Lucida Sans Unicode"/>
                <a:cs typeface="Lucida Sans Unicode"/>
              </a:rPr>
              <a:t>C</a:t>
            </a:r>
            <a:r>
              <a:rPr dirty="0" baseline="3472" sz="1200">
                <a:latin typeface="Lucida Sans Unicode"/>
                <a:cs typeface="Lucida Sans Unicode"/>
              </a:rPr>
              <a:t>id</a:t>
            </a:r>
            <a:r>
              <a:rPr dirty="0" baseline="3472" sz="1200" spc="22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I</a:t>
            </a:r>
            <a:r>
              <a:rPr dirty="0" sz="600">
                <a:latin typeface="Lucida Sans Unicode"/>
                <a:cs typeface="Lucida Sans Unicode"/>
              </a:rPr>
              <a:t>F</a:t>
            </a:r>
            <a:r>
              <a:rPr dirty="0" baseline="3472" sz="1200">
                <a:latin typeface="Lucida Sans Unicode"/>
                <a:cs typeface="Lucida Sans Unicode"/>
              </a:rPr>
              <a:t>r6</a:t>
            </a:r>
            <a:r>
              <a:rPr dirty="0" baseline="3472" sz="1200" spc="82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o</a:t>
            </a:r>
            <a:r>
              <a:rPr dirty="0" baseline="3472" sz="1200" spc="277">
                <a:latin typeface="Lucida Sans Unicode"/>
                <a:cs typeface="Lucida Sans Unicode"/>
              </a:rPr>
              <a:t>  </a:t>
            </a:r>
            <a:r>
              <a:rPr dirty="0" baseline="3472" sz="1200" spc="-15">
                <a:latin typeface="Lucida Sans Unicode"/>
                <a:cs typeface="Lucida Sans Unicode"/>
              </a:rPr>
              <a:t>ble</a:t>
            </a:r>
            <a:r>
              <a:rPr dirty="0" baseline="3472" sz="1200" spc="-75">
                <a:latin typeface="Lucida Sans Unicode"/>
                <a:cs typeface="Lucida Sans Unicode"/>
              </a:rPr>
              <a:t> </a:t>
            </a:r>
            <a:r>
              <a:rPr dirty="0" baseline="3472" sz="1200" spc="-187">
                <a:solidFill>
                  <a:srgbClr val="111111"/>
                </a:solidFill>
                <a:latin typeface="Lucida Sans Unicode"/>
                <a:cs typeface="Lucida Sans Unicode"/>
              </a:rPr>
              <a:t>d</a:t>
            </a:r>
            <a:r>
              <a:rPr dirty="0" baseline="3472" sz="1200" spc="-7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500">
                <a:solidFill>
                  <a:srgbClr val="111111"/>
                </a:solidFill>
                <a:latin typeface="Lucida Sans Unicode"/>
                <a:cs typeface="Lucida Sans Unicode"/>
              </a:rPr>
              <a:t>e</a:t>
            </a:r>
            <a:r>
              <a:rPr dirty="0" sz="500" spc="26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 spc="-30">
                <a:latin typeface="Lucida Sans Unicode"/>
                <a:cs typeface="Lucida Sans Unicode"/>
              </a:rPr>
              <a:t>fecha</a:t>
            </a:r>
            <a:r>
              <a:rPr dirty="0" baseline="3472" sz="1200" spc="-52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25</a:t>
            </a:r>
            <a:r>
              <a:rPr dirty="0" baseline="3472" sz="1200" spc="-142">
                <a:latin typeface="Lucida Sans Unicode"/>
                <a:cs typeface="Lucida Sans Unicode"/>
              </a:rPr>
              <a:t> </a:t>
            </a:r>
            <a:r>
              <a:rPr dirty="0" baseline="3472" sz="1200" spc="75">
                <a:latin typeface="Lucida Sans Unicode"/>
                <a:cs typeface="Lucida Sans Unicode"/>
              </a:rPr>
              <a:t>b</a:t>
            </a:r>
            <a:r>
              <a:rPr dirty="0" baseline="5555" sz="750" spc="75">
                <a:latin typeface="Lucida Sans Unicode"/>
                <a:cs typeface="Lucida Sans Unicode"/>
              </a:rPr>
              <a:t>e</a:t>
            </a:r>
            <a:r>
              <a:rPr dirty="0" baseline="5555" sz="750" spc="232">
                <a:latin typeface="Lucida Sans Unicode"/>
                <a:cs typeface="Lucida Sans Unicode"/>
              </a:rPr>
              <a:t> </a:t>
            </a:r>
            <a:r>
              <a:rPr dirty="0" baseline="5555" sz="750" spc="-75">
                <a:latin typeface="Lucida Sans Unicode"/>
                <a:cs typeface="Lucida Sans Unicode"/>
              </a:rPr>
              <a:t>á</a:t>
            </a:r>
            <a:r>
              <a:rPr dirty="0" baseline="5555" sz="750">
                <a:latin typeface="Lucida Sans Unicode"/>
                <a:cs typeface="Lucida Sans Unicode"/>
              </a:rPr>
              <a:t>	</a:t>
            </a:r>
            <a:r>
              <a:rPr dirty="0" baseline="3472" sz="1200">
                <a:latin typeface="Lucida Sans Unicode"/>
                <a:cs typeface="Lucida Sans Unicode"/>
              </a:rPr>
              <a:t>o</a:t>
            </a:r>
            <a:r>
              <a:rPr dirty="0" baseline="3472" sz="1200" spc="-37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d</a:t>
            </a:r>
            <a:r>
              <a:rPr dirty="0" baseline="3472" sz="1200" spc="352">
                <a:latin typeface="Lucida Sans Unicode"/>
                <a:cs typeface="Lucida Sans Unicode"/>
              </a:rPr>
              <a:t> </a:t>
            </a:r>
            <a:r>
              <a:rPr dirty="0" baseline="3472" sz="1200" spc="-37">
                <a:latin typeface="Lucida Sans Unicode"/>
                <a:cs typeface="Lucida Sans Unicode"/>
              </a:rPr>
              <a:t>20</a:t>
            </a:r>
            <a:r>
              <a:rPr dirty="0" baseline="3472" sz="1200" spc="187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22</a:t>
            </a:r>
            <a:r>
              <a:rPr dirty="0" baseline="3472" sz="1200" spc="382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111111"/>
                </a:solidFill>
                <a:latin typeface="Lucida Sans Unicode"/>
                <a:cs typeface="Lucida Sans Unicode"/>
              </a:rPr>
              <a:t>o</a:t>
            </a:r>
            <a:r>
              <a:rPr dirty="0" baseline="4629" sz="900">
                <a:solidFill>
                  <a:srgbClr val="111111"/>
                </a:solidFill>
                <a:latin typeface="Lucida Sans Unicode"/>
                <a:cs typeface="Lucida Sans Unicode"/>
              </a:rPr>
              <a:t>F</a:t>
            </a:r>
            <a:r>
              <a:rPr dirty="0" baseline="4629" sz="900" spc="-7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 spc="-15">
                <a:solidFill>
                  <a:srgbClr val="0E0E0E"/>
                </a:solidFill>
                <a:latin typeface="Lucida Sans Unicode"/>
                <a:cs typeface="Lucida Sans Unicode"/>
              </a:rPr>
              <a:t>escritu</a:t>
            </a:r>
            <a:r>
              <a:rPr dirty="0" baseline="3472" sz="1200">
                <a:solidFill>
                  <a:srgbClr val="0E0E0E"/>
                </a:solidFill>
                <a:latin typeface="Lucida Sans Unicode"/>
                <a:cs typeface="Lucida Sans Unicode"/>
              </a:rPr>
              <a:t>	</a:t>
            </a:r>
            <a:r>
              <a:rPr dirty="0" baseline="3472" sz="1200">
                <a:latin typeface="Lucida Sans Unicode"/>
                <a:cs typeface="Lucida Sans Unicode"/>
              </a:rPr>
              <a:t>númer</a:t>
            </a:r>
            <a:r>
              <a:rPr dirty="0" baseline="3472" sz="1200" spc="525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2</a:t>
            </a:r>
            <a:r>
              <a:rPr dirty="0" baseline="3472" sz="1200" spc="270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3, </a:t>
            </a:r>
            <a:r>
              <a:rPr dirty="0" baseline="4629" sz="900">
                <a:latin typeface="Lucida Sans Unicode"/>
                <a:cs typeface="Lucida Sans Unicode"/>
              </a:rPr>
              <a:t>F</a:t>
            </a:r>
            <a:r>
              <a:rPr dirty="0" baseline="3472" sz="1200">
                <a:latin typeface="Lucida Sans Unicode"/>
                <a:cs typeface="Lucida Sans Unicode"/>
              </a:rPr>
              <a:t>egistd </a:t>
            </a:r>
            <a:r>
              <a:rPr dirty="0" sz="500" spc="-10">
                <a:latin typeface="Lucida Sans Unicode"/>
                <a:cs typeface="Lucida Sans Unicode"/>
              </a:rPr>
              <a:t>F</a:t>
            </a:r>
            <a:r>
              <a:rPr dirty="0" sz="550" spc="-10">
                <a:latin typeface="Lucida Sans Unicode"/>
                <a:cs typeface="Lucida Sans Unicode"/>
              </a:rPr>
              <a:t>l</a:t>
            </a:r>
            <a:r>
              <a:rPr dirty="0" baseline="3472" sz="1200" spc="-15">
                <a:latin typeface="Lucida Sans Unicode"/>
                <a:cs typeface="Lucida Sans Unicode"/>
              </a:rPr>
              <a:t>otaria!</a:t>
            </a:r>
            <a:r>
              <a:rPr dirty="0" baseline="3472" sz="1200" spc="-15">
                <a:solidFill>
                  <a:srgbClr val="4F4F4F"/>
                </a:solidFill>
                <a:latin typeface="Lucida Sans Unicode"/>
                <a:cs typeface="Lucida Sans Unicode"/>
              </a:rPr>
              <a:t>!</a:t>
            </a:r>
            <a:endParaRPr baseline="3472"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</a:pP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dos</a:t>
            </a:r>
            <a:r>
              <a:rPr dirty="0" sz="800" spc="-4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3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Cañuelas,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abonado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-4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65">
                <a:latin typeface="Lucida Sans Unicode"/>
                <a:cs typeface="Lucida Sans Unicode"/>
              </a:rPr>
              <a:t>7/09/2022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ante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4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AFIP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cuyo</a:t>
            </a:r>
            <a:r>
              <a:rPr dirty="0" sz="800" spc="-6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comprobante</a:t>
            </a:r>
            <a:r>
              <a:rPr dirty="0" sz="800" spc="14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agrego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11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Ja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baseline="31250" sz="1200" spc="-37">
                <a:solidFill>
                  <a:srgbClr val="858585"/>
                </a:solidFill>
                <a:latin typeface="Lucida Sans Unicode"/>
                <a:cs typeface="Lucida Sans Unicode"/>
              </a:rPr>
              <a:t>1'</a:t>
            </a:r>
            <a:endParaRPr baseline="31250" sz="12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41128" y="5428753"/>
            <a:ext cx="59690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50">
                <a:latin typeface="Lucida Sans Unicode"/>
                <a:cs typeface="Lucida Sans Unicode"/>
              </a:rPr>
              <a:t>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89675" y="5424844"/>
            <a:ext cx="50800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50">
                <a:solidFill>
                  <a:srgbClr val="111111"/>
                </a:solidFill>
                <a:latin typeface="Lucida Sans Unicode"/>
                <a:cs typeface="Lucida Sans Unicode"/>
              </a:rPr>
              <a:t>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50286" y="5424844"/>
            <a:ext cx="64135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50">
                <a:latin typeface="Lucida Sans Unicode"/>
                <a:cs typeface="Lucida Sans Unicode"/>
              </a:rPr>
              <a:t>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13700" y="5370985"/>
            <a:ext cx="35750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8925" algn="l"/>
              </a:tabLst>
            </a:pPr>
            <a:r>
              <a:rPr dirty="0" sz="550" spc="-50">
                <a:latin typeface="Lucida Sans Unicode"/>
                <a:cs typeface="Lucida Sans Unicode"/>
              </a:rPr>
              <a:t>F</a:t>
            </a:r>
            <a:r>
              <a:rPr dirty="0" sz="550">
                <a:latin typeface="Lucida Sans Unicode"/>
                <a:cs typeface="Lucida Sans Unicode"/>
              </a:rPr>
              <a:t>	</a:t>
            </a:r>
            <a:r>
              <a:rPr dirty="0" sz="850" spc="-50">
                <a:latin typeface="Lucida Sans Unicode"/>
                <a:cs typeface="Lucida Sans Unicode"/>
              </a:rPr>
              <a:t>d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02031" y="5393626"/>
            <a:ext cx="4953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50">
                <a:latin typeface="Lucida Sans Unicode"/>
                <a:cs typeface="Lucida Sans Unicode"/>
              </a:rPr>
              <a:t>i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99570" y="5424844"/>
            <a:ext cx="60325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50">
                <a:latin typeface="Lucida Sans Unicode"/>
                <a:cs typeface="Lucida Sans Unicode"/>
              </a:rPr>
              <a:t>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38988" y="6271661"/>
            <a:ext cx="431419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70">
                <a:latin typeface="Lucida Sans Unicode"/>
                <a:cs typeface="Lucida Sans Unicode"/>
              </a:rPr>
              <a:t>presente.-</a:t>
            </a:r>
            <a:r>
              <a:rPr dirty="0" sz="900" spc="215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VI)</a:t>
            </a:r>
            <a:r>
              <a:rPr dirty="0" sz="900" spc="160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Las</a:t>
            </a:r>
            <a:r>
              <a:rPr dirty="0" sz="900" spc="80">
                <a:latin typeface="Lucida Sans Unicode"/>
                <a:cs typeface="Lucida Sans Unicode"/>
              </a:rPr>
              <a:t> </a:t>
            </a:r>
            <a:r>
              <a:rPr dirty="0" sz="900" spc="-30">
                <a:solidFill>
                  <a:srgbClr val="161616"/>
                </a:solidFill>
                <a:latin typeface="Lucida Sans Unicode"/>
                <a:cs typeface="Lucida Sans Unicode"/>
              </a:rPr>
              <a:t>partes</a:t>
            </a:r>
            <a:r>
              <a:rPr dirty="0" sz="900" spc="15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A0A0A"/>
                </a:solidFill>
                <a:latin typeface="Lucida Sans Unicode"/>
                <a:cs typeface="Lucida Sans Unicode"/>
              </a:rPr>
              <a:t>han</a:t>
            </a:r>
            <a:r>
              <a:rPr dirty="0" sz="900" spc="15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latin typeface="Lucida Sans Unicode"/>
                <a:cs typeface="Lucida Sans Unicode"/>
              </a:rPr>
              <a:t>suscripto</a:t>
            </a:r>
            <a:r>
              <a:rPr dirty="0" sz="900" spc="15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3B3B3B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16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C0C0C"/>
                </a:solidFill>
                <a:latin typeface="Lucida Sans Unicode"/>
                <a:cs typeface="Lucida Sans Unicode"/>
              </a:rPr>
              <a:t>fecha</a:t>
            </a:r>
            <a:r>
              <a:rPr dirty="0" sz="900" spc="19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C1C1C"/>
                </a:solidFill>
                <a:latin typeface="Lucida Sans Unicode"/>
                <a:cs typeface="Lucida Sans Unicode"/>
              </a:rPr>
              <a:t>25</a:t>
            </a:r>
            <a:r>
              <a:rPr dirty="0" sz="900" spc="11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13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1C1C1C"/>
                </a:solidFill>
                <a:latin typeface="Lucida Sans Unicode"/>
                <a:cs typeface="Lucida Sans Unicode"/>
              </a:rPr>
              <a:t>agosto</a:t>
            </a:r>
            <a:r>
              <a:rPr dirty="0" sz="900" spc="13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12121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10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1C1C1C"/>
                </a:solidFill>
                <a:latin typeface="Lucida Sans Unicode"/>
                <a:cs typeface="Lucida Sans Unicode"/>
              </a:rPr>
              <a:t>2022</a:t>
            </a:r>
            <a:r>
              <a:rPr dirty="0" sz="900" spc="13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bolet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37741" y="6205206"/>
            <a:ext cx="13525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5">
                <a:solidFill>
                  <a:srgbClr val="464646"/>
                </a:solidFill>
                <a:latin typeface="Lucida Sans Unicode"/>
                <a:cs typeface="Lucida Sans Unicode"/>
              </a:rPr>
              <a:t>1ó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44646" y="6589061"/>
            <a:ext cx="453390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Lucida Sans Unicode"/>
                <a:cs typeface="Lucida Sans Unicode"/>
              </a:rPr>
              <a:t>compraventa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pago</a:t>
            </a:r>
            <a:r>
              <a:rPr dirty="0" sz="800" spc="5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2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precio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total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-2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halla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agregado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al</a:t>
            </a:r>
            <a:r>
              <a:rPr dirty="0" sz="800" spc="-30">
                <a:latin typeface="Lucida Sans Unicode"/>
                <a:cs typeface="Lucida Sans Unicode"/>
              </a:rPr>
              <a:t> folio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668</a:t>
            </a:r>
            <a:r>
              <a:rPr dirty="0" sz="800" spc="-25">
                <a:latin typeface="Lucida Sans Unicode"/>
                <a:cs typeface="Lucida Sans Unicode"/>
              </a:rPr>
              <a:t> protocolo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corriente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53443" y="6534332"/>
            <a:ext cx="12446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10">
                <a:solidFill>
                  <a:srgbClr val="2F2F2F"/>
                </a:solidFill>
                <a:latin typeface="Lucida Sans Unicode"/>
                <a:cs typeface="Lucida Sans Unicode"/>
              </a:rPr>
              <a:t>*’7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91765" y="6893973"/>
            <a:ext cx="4847590" cy="10636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Lucida Sans Unicode"/>
                <a:cs typeface="Lucida Sans Unicode"/>
              </a:rPr>
              <a:t>certificado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debidamente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r+puesto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con</a:t>
            </a:r>
            <a:r>
              <a:rPr dirty="0" sz="800" spc="-114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+l</a:t>
            </a:r>
            <a:r>
              <a:rPr dirty="0" sz="800" spc="-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sellado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fiscal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-2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1,2%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por</a:t>
            </a:r>
            <a:r>
              <a:rPr dirty="0" sz="800" spc="5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suma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1.356.00(</a:t>
            </a:r>
            <a:endParaRPr sz="800">
              <a:latin typeface="Lucida Sans Unicode"/>
              <a:cs typeface="Lucida Sans Unicode"/>
            </a:endParaRPr>
          </a:p>
          <a:p>
            <a:pPr marL="59055" marR="55880" indent="4445">
              <a:lnSpc>
                <a:spcPts val="2370"/>
              </a:lnSpc>
              <a:spcBef>
                <a:spcPts val="175"/>
              </a:spcBef>
            </a:pPr>
            <a:r>
              <a:rPr dirty="0" sz="850" spc="-20">
                <a:latin typeface="Lucida Sans Unicode"/>
                <a:cs typeface="Lucida Sans Unicode"/>
              </a:rPr>
              <a:t>pesos</a:t>
            </a:r>
            <a:r>
              <a:rPr dirty="0" sz="850" spc="-50">
                <a:latin typeface="Lucida Sans Unicode"/>
                <a:cs typeface="Lucida Sans Unicode"/>
              </a:rPr>
              <a:t> según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75">
                <a:latin typeface="Lucida Sans Unicode"/>
                <a:cs typeface="Lucida Sans Unicode"/>
              </a:rPr>
              <a:t>DDJJ</a:t>
            </a:r>
            <a:r>
              <a:rPr dirty="0" sz="850" spc="-7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ARBA</a:t>
            </a:r>
            <a:r>
              <a:rPr dirty="0" sz="850" spc="-1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Imp</a:t>
            </a:r>
            <a:r>
              <a:rPr dirty="0" sz="850"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Sellos</a:t>
            </a:r>
            <a:r>
              <a:rPr dirty="0" sz="850" spc="-60">
                <a:latin typeface="Lucida Sans Unicode"/>
                <a:cs typeface="Lucida Sans Unicode"/>
              </a:rPr>
              <a:t> número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8520022152009</a:t>
            </a:r>
            <a:r>
              <a:rPr dirty="0" sz="850" spc="135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y</a:t>
            </a:r>
            <a:r>
              <a:rPr dirty="0" sz="850" spc="-65"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abonado</a:t>
            </a:r>
            <a:r>
              <a:rPr dirty="0" sz="850" spc="5"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según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comprobante</a:t>
            </a:r>
            <a:r>
              <a:rPr dirty="0" sz="850" spc="475"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7C7C7C"/>
                </a:solidFill>
                <a:latin typeface="Lucida Sans Unicode"/>
                <a:cs typeface="Lucida Sans Unicode"/>
              </a:rPr>
              <a:t>' </a:t>
            </a:r>
            <a:r>
              <a:rPr dirty="0" sz="800" spc="-25">
                <a:latin typeface="Lucida Sans Unicode"/>
                <a:cs typeface="Lucida Sans Unicode"/>
              </a:rPr>
              <a:t>17553001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Banco</a:t>
            </a:r>
            <a:r>
              <a:rPr dirty="0" sz="800" spc="15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Santander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Argentina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SA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29/08/2022.-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VII)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COTI: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16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vendedor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presente</a:t>
            </a:r>
            <a:r>
              <a:rPr dirty="0" sz="800" spc="365">
                <a:latin typeface="Lucida Sans Unicode"/>
                <a:cs typeface="Lucida Sans Unicode"/>
              </a:rPr>
              <a:t> </a:t>
            </a:r>
            <a:r>
              <a:rPr dirty="0" baseline="24305" sz="1200" spc="-37">
                <a:solidFill>
                  <a:srgbClr val="565656"/>
                </a:solidFill>
                <a:latin typeface="Lucida Sans Unicode"/>
                <a:cs typeface="Lucida Sans Unicode"/>
              </a:rPr>
              <a:t>20 </a:t>
            </a:r>
            <a:r>
              <a:rPr dirty="0" sz="800" spc="-25">
                <a:latin typeface="Lucida Sans Unicode"/>
                <a:cs typeface="Lucida Sans Unicode"/>
              </a:rPr>
              <a:t>formulario</a:t>
            </a:r>
            <a:r>
              <a:rPr dirty="0" sz="800" spc="3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COTI</a:t>
            </a:r>
            <a:r>
              <a:rPr dirty="0" sz="800" spc="26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número</a:t>
            </a:r>
            <a:r>
              <a:rPr dirty="0" sz="800" spc="28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42340432769842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2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fechas</a:t>
            </a:r>
            <a:r>
              <a:rPr dirty="0" sz="800" spc="210"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Lucida Sans Unicode"/>
                <a:cs typeface="Lucida Sans Unicode"/>
              </a:rPr>
              <a:t>2Cr-</a:t>
            </a:r>
            <a:r>
              <a:rPr dirty="0" sz="800" spc="-100">
                <a:latin typeface="Lucida Sans Unicode"/>
                <a:cs typeface="Lucida Sans Unicode"/>
              </a:rPr>
              <a:t>08-</a:t>
            </a:r>
            <a:r>
              <a:rPr dirty="0" sz="800" spc="-40">
                <a:latin typeface="Lucida Sans Unicode"/>
                <a:cs typeface="Lucida Sans Unicode"/>
              </a:rPr>
              <a:t>2022</a:t>
            </a:r>
            <a:r>
              <a:rPr dirty="0" sz="800" spc="3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al</a:t>
            </a:r>
            <a:r>
              <a:rPr dirty="0" sz="800" spc="170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20-08-</a:t>
            </a:r>
            <a:r>
              <a:rPr dirty="0" sz="800" spc="-25">
                <a:latin typeface="Lucida Sans Unicode"/>
                <a:cs typeface="Lucida Sans Unicode"/>
              </a:rPr>
              <a:t>2024</a:t>
            </a:r>
            <a:r>
              <a:rPr dirty="0" sz="800" spc="21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por</a:t>
            </a:r>
            <a:r>
              <a:rPr dirty="0" sz="800" spc="229"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161616"/>
                </a:solidFill>
                <a:latin typeface="Lucida Sans Unicode"/>
                <a:cs typeface="Lucida Sans Unicode"/>
              </a:rPr>
              <a:t>$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37735" y="8103470"/>
            <a:ext cx="455358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105">
                <a:latin typeface="Lucida Sans Unicode"/>
                <a:cs typeface="Lucida Sans Unicode"/>
              </a:rPr>
              <a:t>113.ZOO.000.</a:t>
            </a:r>
            <a:r>
              <a:rPr dirty="0" sz="850" spc="-100">
                <a:latin typeface="Lucida Sans Unicode"/>
                <a:cs typeface="Lucida Sans Unicode"/>
              </a:rPr>
              <a:t> </a:t>
            </a:r>
            <a:r>
              <a:rPr dirty="0" sz="850" spc="-175">
                <a:solidFill>
                  <a:srgbClr val="0E0E0E"/>
                </a:solidFill>
                <a:latin typeface="Lucida Sans Unicode"/>
                <a:cs typeface="Lucida Sans Unicode"/>
              </a:rPr>
              <a:t>-</a:t>
            </a:r>
            <a:r>
              <a:rPr dirty="0" sz="850" spc="4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VIII)</a:t>
            </a:r>
            <a:r>
              <a:rPr dirty="0" sz="850" spc="-4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Resolución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 spc="-90">
                <a:solidFill>
                  <a:srgbClr val="0E0E0E"/>
                </a:solidFill>
                <a:latin typeface="Lucida Sans Unicode"/>
                <a:cs typeface="Lucida Sans Unicode"/>
              </a:rPr>
              <a:t>3/2014</a:t>
            </a:r>
            <a:r>
              <a:rPr dirty="0" sz="850" spc="2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1212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3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fa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A0A0A"/>
                </a:solidFill>
                <a:latin typeface="Lucida Sans Unicode"/>
                <a:cs typeface="Lucida Sans Unicode"/>
              </a:rPr>
              <a:t>UIF</a:t>
            </a:r>
            <a:r>
              <a:rPr dirty="0" sz="850" spc="22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modificada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por</a:t>
            </a:r>
            <a:r>
              <a:rPr dirty="0" sz="850" spc="-5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C0C0C"/>
                </a:solidFill>
                <a:latin typeface="Lucida Sans Unicode"/>
                <a:cs typeface="Lucida Sans Unicode"/>
              </a:rPr>
              <a:t>ta</a:t>
            </a:r>
            <a:r>
              <a:rPr dirty="0" sz="850" spc="1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80">
                <a:solidFill>
                  <a:srgbClr val="0F0F0F"/>
                </a:solidFill>
                <a:latin typeface="Lucida Sans Unicode"/>
                <a:cs typeface="Lucida Sans Unicode"/>
              </a:rPr>
              <a:t>104/2016</a:t>
            </a:r>
            <a:r>
              <a:rPr dirty="0" sz="850" spc="9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como</a:t>
            </a:r>
            <a:r>
              <a:rPr dirty="0" sz="850" spc="75"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C0C0C"/>
                </a:solidFill>
                <a:latin typeface="Lucida Sans Unicode"/>
                <a:cs typeface="Lucida Sans Unicode"/>
              </a:rPr>
              <a:t>sujeto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656962" y="8037015"/>
            <a:ext cx="10477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40">
                <a:solidFill>
                  <a:srgbClr val="4F4F4F"/>
                </a:solidFill>
                <a:latin typeface="Lucida Sans Unicode"/>
                <a:cs typeface="Lucida Sans Unicode"/>
              </a:rPr>
              <a:t>'2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40737" y="8410717"/>
            <a:ext cx="454787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latin typeface="Lucida Sans Unicode"/>
                <a:cs typeface="Lucida Sans Unicode"/>
              </a:rPr>
              <a:t>obligado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-3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dio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cumplimiento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3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las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resoluciones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vigentes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 la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UIF</a:t>
            </a:r>
            <a:r>
              <a:rPr dirty="0" sz="800" spc="-10">
                <a:latin typeface="Lucida Sans Unicode"/>
                <a:cs typeface="Lucida Sans Unicode"/>
              </a:rPr>
              <a:t> referidas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D2D2D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3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prevención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654242" y="8344261"/>
            <a:ext cx="14224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525252"/>
                </a:solidFill>
                <a:latin typeface="Lucida Sans Unicode"/>
                <a:cs typeface="Lucida Sans Unicode"/>
              </a:rPr>
              <a:t>23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40737" y="8715630"/>
            <a:ext cx="455422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8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lavado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3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activos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financiaron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3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terrorismo.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LEO</a:t>
            </a:r>
            <a:r>
              <a:rPr dirty="0" sz="800" spc="150">
                <a:solidFill>
                  <a:srgbClr val="0E0E0E"/>
                </a:solidFill>
                <a:latin typeface="Lucida Sans Unicode"/>
                <a:cs typeface="Lucida Sans Unicode"/>
              </a:rPr>
              <a:t>  </a:t>
            </a:r>
            <a:r>
              <a:rPr dirty="0" sz="800" b="1">
                <a:solidFill>
                  <a:srgbClr val="1D1D1D"/>
                </a:solidFill>
                <a:latin typeface="Arial"/>
                <a:cs typeface="Arial"/>
              </a:rPr>
              <a:t>a</a:t>
            </a:r>
            <a:r>
              <a:rPr dirty="0" sz="800" spc="190" b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tos</a:t>
            </a:r>
            <a:r>
              <a:rPr dirty="0" sz="800" spc="16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comparecientes,</a:t>
            </a:r>
            <a:r>
              <a:rPr dirty="0" sz="800" spc="17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quienes</a:t>
            </a:r>
            <a:r>
              <a:rPr dirty="0" sz="800" spc="175" b="1"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E0E0E"/>
                </a:solidFill>
                <a:latin typeface="Lucida Sans Unicode"/>
                <a:cs typeface="Lucida Sans Unicode"/>
              </a:rPr>
              <a:t>ta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32919" y="9028359"/>
            <a:ext cx="207772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latin typeface="Lucida Sans Unicode"/>
                <a:cs typeface="Lucida Sans Unicode"/>
              </a:rPr>
              <a:t>otorgan</a:t>
            </a:r>
            <a:r>
              <a:rPr dirty="0" sz="800" spc="175">
                <a:latin typeface="Lucida Sans Unicode"/>
                <a:cs typeface="Lucida Sans Unicode"/>
              </a:rPr>
              <a:t> 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140">
                <a:latin typeface="Lucida Sans Unicode"/>
                <a:cs typeface="Lucida Sans Unicode"/>
              </a:rPr>
              <a:t>  </a:t>
            </a:r>
            <a:r>
              <a:rPr dirty="0" sz="800">
                <a:latin typeface="Lucida Sans Unicode"/>
                <a:cs typeface="Lucida Sans Unicode"/>
              </a:rPr>
              <a:t>firman,</a:t>
            </a:r>
            <a:r>
              <a:rPr dirty="0" sz="800" spc="46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ante</a:t>
            </a:r>
            <a:r>
              <a:rPr dirty="0" sz="800" spc="40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mí,</a:t>
            </a:r>
            <a:r>
              <a:rPr dirty="0" sz="800" spc="130">
                <a:latin typeface="Lucida Sans Unicode"/>
                <a:cs typeface="Lucida Sans Unicode"/>
              </a:rPr>
              <a:t> 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doy</a:t>
            </a:r>
            <a:r>
              <a:rPr dirty="0" sz="800" spc="150">
                <a:solidFill>
                  <a:srgbClr val="0F0F0F"/>
                </a:solidFill>
                <a:latin typeface="Lucida Sans Unicode"/>
                <a:cs typeface="Lucida Sans Unicode"/>
              </a:rPr>
              <a:t>  </a:t>
            </a:r>
            <a:r>
              <a:rPr dirty="0" sz="800" spc="-25">
                <a:solidFill>
                  <a:srgbClr val="161616"/>
                </a:solidFill>
                <a:latin typeface="Lucida Sans Unicode"/>
                <a:cs typeface="Lucida Sans Unicode"/>
              </a:rPr>
              <a:t>fe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656535" y="8947082"/>
            <a:ext cx="142875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95">
                <a:solidFill>
                  <a:srgbClr val="525252"/>
                </a:solidFill>
                <a:latin typeface="Courier New"/>
                <a:cs typeface="Courier New"/>
              </a:rPr>
              <a:t>25</a:t>
            </a:r>
            <a:endParaRPr sz="9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64" y="8857928"/>
            <a:ext cx="2471459" cy="4260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5067" y="8689834"/>
            <a:ext cx="1923985" cy="5980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3783" y="5722802"/>
            <a:ext cx="297200" cy="39873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5397" y="4702518"/>
            <a:ext cx="477085" cy="4495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285" y="3428142"/>
            <a:ext cx="1180982" cy="8561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6349" y="660474"/>
            <a:ext cx="4786497" cy="249402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11316" y="7466276"/>
            <a:ext cx="398874" cy="44564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6911" y="7532731"/>
            <a:ext cx="93852" cy="35182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33119" y="7384184"/>
            <a:ext cx="1028471" cy="19545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27493" y="594019"/>
            <a:ext cx="480996" cy="16809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910758" y="1708887"/>
            <a:ext cx="7493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50">
                <a:solidFill>
                  <a:srgbClr val="444444"/>
                </a:solidFill>
                <a:latin typeface="Lucida Sans Unicode"/>
                <a:cs typeface="Lucida Sans Unicode"/>
              </a:rPr>
              <a:t>1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1486" y="8684356"/>
            <a:ext cx="142240" cy="46735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2D2D2D"/>
                </a:solidFill>
                <a:latin typeface="Lucida Sans Unicode"/>
                <a:cs typeface="Lucida Sans Unicode"/>
              </a:rPr>
              <a:t>24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17780">
              <a:lnSpc>
                <a:spcPct val="100000"/>
              </a:lnSpc>
            </a:pPr>
            <a:r>
              <a:rPr dirty="0" sz="850" spc="-25">
                <a:solidFill>
                  <a:srgbClr val="1A1A1A"/>
                </a:solidFill>
                <a:latin typeface="Arial MT"/>
                <a:cs typeface="Arial MT"/>
              </a:rPr>
              <a:t>25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12441" y="921495"/>
            <a:ext cx="1887855" cy="49847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>
                <a:solidFill>
                  <a:srgbClr val="424242"/>
                </a:solidFill>
                <a:latin typeface="Lucida Sans Unicode"/>
                <a:cs typeface="Lucida Sans Unicode"/>
              </a:rPr>
              <a:t>AC</a:t>
            </a:r>
            <a:r>
              <a:rPr dirty="0" sz="1200" spc="-24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2F2F2F"/>
                </a:solidFill>
                <a:latin typeface="Lucida Sans Unicode"/>
                <a:cs typeface="Lucida Sans Unicode"/>
              </a:rPr>
              <a:t>TU</a:t>
            </a:r>
            <a:r>
              <a:rPr dirty="0" sz="1200" spc="-235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50">
                <a:solidFill>
                  <a:srgbClr val="161616"/>
                </a:solidFill>
                <a:latin typeface="Lucida Sans Unicode"/>
                <a:cs typeface="Lucida Sans Unicode"/>
              </a:rPr>
              <a:t>AC</a:t>
            </a:r>
            <a:r>
              <a:rPr dirty="0" sz="1200" spc="50">
                <a:solidFill>
                  <a:srgbClr val="242424"/>
                </a:solidFill>
                <a:latin typeface="Lucida Sans Unicode"/>
                <a:cs typeface="Lucida Sans Unicode"/>
              </a:rPr>
              <a:t>IO</a:t>
            </a:r>
            <a:r>
              <a:rPr dirty="0" sz="1200" spc="50">
                <a:solidFill>
                  <a:srgbClr val="4D4D4D"/>
                </a:solidFill>
                <a:latin typeface="Lucida Sans Unicode"/>
                <a:cs typeface="Lucida Sans Unicode"/>
              </a:rPr>
              <a:t>N</a:t>
            </a:r>
            <a:r>
              <a:rPr dirty="0" sz="1200" spc="15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0">
                <a:solidFill>
                  <a:srgbClr val="2F2F2F"/>
                </a:solidFill>
                <a:latin typeface="Lucida Sans Unicode"/>
                <a:cs typeface="Lucida Sans Unicode"/>
              </a:rPr>
              <a:t>N</a:t>
            </a:r>
            <a:r>
              <a:rPr dirty="0" sz="1200" spc="-229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282828"/>
                </a:solidFill>
                <a:latin typeface="Lucida Sans Unicode"/>
                <a:cs typeface="Lucida Sans Unicode"/>
              </a:rPr>
              <a:t>OTARIAL</a:t>
            </a:r>
            <a:endParaRPr sz="120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260"/>
              </a:spcBef>
            </a:pPr>
            <a:r>
              <a:rPr dirty="0" sz="1500" spc="-10">
                <a:solidFill>
                  <a:srgbClr val="1A1A1A"/>
                </a:solidFill>
                <a:latin typeface="Arial MT"/>
                <a:cs typeface="Arial MT"/>
              </a:rPr>
              <a:t>GAA028946360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25013" y="7739920"/>
            <a:ext cx="610870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>
                <a:solidFill>
                  <a:srgbClr val="181818"/>
                </a:solidFill>
                <a:latin typeface="Lucida Sans Unicode"/>
                <a:cs typeface="Lucida Sans Unicode"/>
              </a:rPr>
              <a:t>NQ</a:t>
            </a:r>
            <a:r>
              <a:rPr dirty="0" sz="850" spc="434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ARIA</a:t>
            </a:r>
            <a:r>
              <a:rPr dirty="0" sz="850" spc="95">
                <a:latin typeface="Lucida Sans Unicode"/>
                <a:cs typeface="Lucida Sans Unicode"/>
              </a:rPr>
              <a:t> </a:t>
            </a:r>
            <a:r>
              <a:rPr dirty="0" sz="850" spc="-170">
                <a:solidFill>
                  <a:srgbClr val="424242"/>
                </a:solidFill>
                <a:latin typeface="Lucida Sans Unicode"/>
                <a:cs typeface="Lucida Sans Unicode"/>
              </a:rPr>
              <a:t>-</a:t>
            </a:r>
            <a:endParaRPr sz="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752" y="519745"/>
            <a:ext cx="5700072" cy="89753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82261" y="9186164"/>
            <a:ext cx="1139825" cy="21590"/>
            <a:chOff x="3482261" y="9186164"/>
            <a:chExt cx="1139825" cy="21590"/>
          </a:xfrm>
        </p:grpSpPr>
        <p:sp>
          <p:nvSpPr>
            <p:cNvPr id="3" name="object 3" descr=""/>
            <p:cNvSpPr/>
            <p:nvPr/>
          </p:nvSpPr>
          <p:spPr>
            <a:xfrm>
              <a:off x="3482261" y="9202649"/>
              <a:ext cx="368935" cy="0"/>
            </a:xfrm>
            <a:custGeom>
              <a:avLst/>
              <a:gdLst/>
              <a:ahLst/>
              <a:cxnLst/>
              <a:rect l="l" t="t" r="r" b="b"/>
              <a:pathLst>
                <a:path w="368935" h="0">
                  <a:moveTo>
                    <a:pt x="0" y="0"/>
                  </a:moveTo>
                  <a:lnTo>
                    <a:pt x="368763" y="0"/>
                  </a:lnTo>
                </a:path>
              </a:pathLst>
            </a:custGeom>
            <a:ln w="8991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892998" y="9190660"/>
              <a:ext cx="728980" cy="0"/>
            </a:xfrm>
            <a:custGeom>
              <a:avLst/>
              <a:gdLst/>
              <a:ahLst/>
              <a:cxnLst/>
              <a:rect l="l" t="t" r="r" b="b"/>
              <a:pathLst>
                <a:path w="728979" h="0">
                  <a:moveTo>
                    <a:pt x="0" y="0"/>
                  </a:moveTo>
                  <a:lnTo>
                    <a:pt x="728533" y="0"/>
                  </a:lnTo>
                </a:path>
              </a:pathLst>
            </a:custGeom>
            <a:ln w="8991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4861378" y="9178673"/>
            <a:ext cx="956944" cy="0"/>
          </a:xfrm>
          <a:custGeom>
            <a:avLst/>
            <a:gdLst/>
            <a:ahLst/>
            <a:cxnLst/>
            <a:rect l="l" t="t" r="r" b="b"/>
            <a:pathLst>
              <a:path w="956945" h="0">
                <a:moveTo>
                  <a:pt x="0" y="0"/>
                </a:moveTo>
                <a:lnTo>
                  <a:pt x="956387" y="0"/>
                </a:lnTo>
              </a:path>
            </a:pathLst>
          </a:custGeom>
          <a:ln w="8991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281390" y="920264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 h="0">
                <a:moveTo>
                  <a:pt x="0" y="0"/>
                </a:moveTo>
                <a:lnTo>
                  <a:pt x="179884" y="0"/>
                </a:lnTo>
              </a:path>
            </a:pathLst>
          </a:custGeom>
          <a:ln w="8991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04785" y="146438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713" y="0"/>
                </a:lnTo>
              </a:path>
            </a:pathLst>
          </a:custGeom>
          <a:ln w="8991">
            <a:solidFill>
              <a:srgbClr val="5B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641440" y="1452400"/>
            <a:ext cx="1061720" cy="0"/>
          </a:xfrm>
          <a:custGeom>
            <a:avLst/>
            <a:gdLst/>
            <a:ahLst/>
            <a:cxnLst/>
            <a:rect l="l" t="t" r="r" b="b"/>
            <a:pathLst>
              <a:path w="1061720" h="0">
                <a:moveTo>
                  <a:pt x="0" y="0"/>
                </a:moveTo>
                <a:lnTo>
                  <a:pt x="1061320" y="0"/>
                </a:lnTo>
              </a:path>
            </a:pathLst>
          </a:custGeom>
          <a:ln w="8991">
            <a:solidFill>
              <a:srgbClr val="5B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954600" y="1440411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 h="0">
                <a:moveTo>
                  <a:pt x="0" y="0"/>
                </a:moveTo>
                <a:lnTo>
                  <a:pt x="362767" y="0"/>
                </a:lnTo>
              </a:path>
            </a:pathLst>
          </a:custGeom>
          <a:ln w="8991">
            <a:solidFill>
              <a:srgbClr val="5B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401314" y="1437414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806" y="0"/>
                </a:lnTo>
              </a:path>
            </a:pathLst>
          </a:custGeom>
          <a:ln w="8991">
            <a:solidFill>
              <a:srgbClr val="5B60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5646" y="3459415"/>
            <a:ext cx="156421" cy="41045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090707" y="613564"/>
            <a:ext cx="664845" cy="762635"/>
            <a:chOff x="1090707" y="613564"/>
            <a:chExt cx="664845" cy="762635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707" y="613564"/>
              <a:ext cx="664791" cy="76228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470" y="824657"/>
              <a:ext cx="500548" cy="476914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285" y="2630677"/>
            <a:ext cx="58658" cy="7818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106" y="3248320"/>
            <a:ext cx="54747" cy="7818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5454" y="680020"/>
            <a:ext cx="555296" cy="57855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0649" y="3553233"/>
            <a:ext cx="4375891" cy="11727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0649" y="1715941"/>
            <a:ext cx="3175356" cy="12509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38676" y="523655"/>
            <a:ext cx="922887" cy="19545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914159" y="1959887"/>
            <a:ext cx="8382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>
                <a:solidFill>
                  <a:srgbClr val="313131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09532" y="2264799"/>
            <a:ext cx="946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>
                <a:solidFill>
                  <a:srgbClr val="606060"/>
                </a:solidFill>
                <a:latin typeface="Lucida Sans Unicode"/>
                <a:cs typeface="Lucida Sans Unicode"/>
              </a:rPr>
              <a:t>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17256" y="2897264"/>
            <a:ext cx="8382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50">
                <a:solidFill>
                  <a:srgbClr val="242424"/>
                </a:solidFill>
                <a:latin typeface="Lucida Sans Unicode"/>
                <a:cs typeface="Lucida Sans Unicode"/>
              </a:rPr>
              <a:t>5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26394" y="3199082"/>
            <a:ext cx="4764405" cy="4692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7015">
              <a:lnSpc>
                <a:spcPct val="100000"/>
              </a:lnSpc>
              <a:spcBef>
                <a:spcPts val="135"/>
              </a:spcBef>
            </a:pPr>
            <a:r>
              <a:rPr dirty="0" sz="900" spc="-30" i="1">
                <a:solidFill>
                  <a:srgbClr val="0A0A0A"/>
                </a:solidFill>
                <a:latin typeface="Arial"/>
                <a:cs typeface="Arial"/>
              </a:rPr>
              <a:t>conjuntamente</a:t>
            </a:r>
            <a:r>
              <a:rPr dirty="0" sz="900" spc="13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D1D1D"/>
                </a:solidFill>
                <a:latin typeface="Arial"/>
                <a:cs typeface="Arial"/>
              </a:rPr>
              <a:t>con</a:t>
            </a:r>
            <a:r>
              <a:rPr dirty="0" sz="900" spc="10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32323"/>
                </a:solidFill>
                <a:latin typeface="Arial"/>
                <a:cs typeface="Arial"/>
              </a:rPr>
              <a:t>el</a:t>
            </a:r>
            <a:r>
              <a:rPr dirty="0" sz="900" spc="-30" i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</a:t>
            </a:r>
            <a:r>
              <a:rPr dirty="0" sz="900" spc="-10">
                <a:latin typeface="Lucida Sans Unicode"/>
                <a:cs typeface="Lucida Sans Unicode"/>
              </a:rPr>
              <a:t>re</a:t>
            </a:r>
            <a:r>
              <a:rPr dirty="0" sz="900" spc="-10" i="1">
                <a:latin typeface="Arial"/>
                <a:cs typeface="Arial"/>
              </a:rPr>
              <a:t>sidente</a:t>
            </a:r>
            <a:r>
              <a:rPr dirty="0" sz="900" spc="-15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yel</a:t>
            </a:r>
            <a:r>
              <a:rPr dirty="0" sz="900" spc="33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81818"/>
                </a:solidFill>
                <a:latin typeface="Arial"/>
                <a:cs typeface="Arial"/>
              </a:rPr>
              <a:t>Secretafio</a:t>
            </a:r>
            <a:r>
              <a:rPr dirty="0" sz="900" spc="8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424242"/>
                </a:solidFill>
                <a:latin typeface="Arial"/>
                <a:cs typeface="Arial"/>
              </a:rPr>
              <a:t>de</a:t>
            </a:r>
            <a:r>
              <a:rPr dirty="0" sz="900" spc="20" i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F1F1F"/>
                </a:solidFill>
                <a:latin typeface="Arial"/>
                <a:cs typeface="Arial"/>
              </a:rPr>
              <a:t>la</a:t>
            </a:r>
            <a:r>
              <a:rPr dirty="0" sz="900" spc="8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900" spc="-65" i="1">
                <a:solidFill>
                  <a:srgbClr val="0E0E0E"/>
                </a:solidFill>
                <a:latin typeface="Arial"/>
                <a:cs typeface="Arial"/>
              </a:rPr>
              <a:t>Ceoperefivs“</a:t>
            </a:r>
            <a:r>
              <a:rPr dirty="0" sz="900" spc="-114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.</a:t>
            </a:r>
            <a:r>
              <a:rPr dirty="0" sz="900" spc="1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2.-</a:t>
            </a:r>
            <a:r>
              <a:rPr dirty="0" sz="900" spc="-2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Poner</a:t>
            </a:r>
            <a:r>
              <a:rPr dirty="0" sz="900" spc="7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a</a:t>
            </a:r>
            <a:r>
              <a:rPr dirty="0" sz="900" spc="1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C0C0C"/>
                </a:solidFill>
                <a:latin typeface="Arial"/>
                <a:cs typeface="Arial"/>
              </a:rPr>
              <a:t>discusión</a:t>
            </a:r>
            <a:r>
              <a:rPr dirty="0" sz="900" spc="9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50" i="1"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10">
                <a:solidFill>
                  <a:srgbClr val="464646"/>
                </a:solidFill>
                <a:latin typeface="Lucida Sans Unicode"/>
                <a:cs typeface="Lucida Sans Unicode"/>
              </a:rPr>
              <a:t>7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7752" y="3797179"/>
            <a:ext cx="1028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10">
                <a:solidFill>
                  <a:srgbClr val="161616"/>
                </a:solidFill>
                <a:latin typeface="Courier New"/>
                <a:cs typeface="Courier New"/>
              </a:rPr>
              <a:t>8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40123" y="4113818"/>
            <a:ext cx="480060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950" algn="l"/>
              </a:tabLst>
            </a:pPr>
            <a:r>
              <a:rPr dirty="0" sz="900" spc="-50">
                <a:solidFill>
                  <a:srgbClr val="363636"/>
                </a:solidFill>
                <a:latin typeface="Arial MT"/>
                <a:cs typeface="Arial MT"/>
              </a:rPr>
              <a:t>9</a:t>
            </a:r>
            <a:r>
              <a:rPr dirty="0" sz="90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dirty="0" baseline="3086" sz="1350" spc="-37" i="1">
                <a:solidFill>
                  <a:srgbClr val="0A0A0A"/>
                </a:solidFill>
                <a:latin typeface="Arial"/>
                <a:cs typeface="Arial"/>
              </a:rPr>
              <a:t>Argentina“</a:t>
            </a:r>
            <a:r>
              <a:rPr dirty="0" baseline="3086" sz="1350" spc="165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0A0A0A"/>
                </a:solidFill>
                <a:latin typeface="Arial"/>
                <a:cs typeface="Arial"/>
              </a:rPr>
              <a:t>El</a:t>
            </a:r>
            <a:r>
              <a:rPr dirty="0" baseline="3086" sz="1350" spc="97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0C0C0C"/>
                </a:solidFill>
                <a:latin typeface="Arial"/>
                <a:cs typeface="Arial"/>
              </a:rPr>
              <a:t>fir.</a:t>
            </a:r>
            <a:r>
              <a:rPr dirty="0" baseline="3086" sz="1350" spc="112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baseline="3086" sz="1350" spc="-44" i="1">
                <a:solidFill>
                  <a:srgbClr val="0C0C0C"/>
                </a:solidFill>
                <a:latin typeface="Arial"/>
                <a:cs typeface="Arial"/>
              </a:rPr>
              <a:t>fiecreterio</a:t>
            </a:r>
            <a:r>
              <a:rPr dirty="0" baseline="3086" sz="1350" spc="-89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baseline="3086" sz="1350" spc="-60">
                <a:latin typeface="Lucida Sans Unicode"/>
                <a:cs typeface="Lucida Sans Unicode"/>
              </a:rPr>
              <a:t>al</a:t>
            </a:r>
            <a:r>
              <a:rPr dirty="0" baseline="3086" sz="1350" spc="-60" i="1">
                <a:latin typeface="Arial"/>
                <a:cs typeface="Arial"/>
              </a:rPr>
              <a:t>á</a:t>
            </a:r>
            <a:r>
              <a:rPr dirty="0" baseline="3086" sz="1350" spc="-67" i="1">
                <a:latin typeface="Arial"/>
                <a:cs typeface="Arial"/>
              </a:rPr>
              <a:t> </a:t>
            </a:r>
            <a:r>
              <a:rPr dirty="0" baseline="3086" sz="1350" spc="-15" i="1">
                <a:solidFill>
                  <a:srgbClr val="0F0F0F"/>
                </a:solidFill>
                <a:latin typeface="Arial"/>
                <a:cs typeface="Arial"/>
              </a:rPr>
              <a:t>ieclure</a:t>
            </a:r>
            <a:r>
              <a:rPr dirty="0" baseline="3086" sz="1350" spc="44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111111"/>
                </a:solidFill>
                <a:latin typeface="Arial"/>
                <a:cs typeface="Arial"/>
              </a:rPr>
              <a:t>al</a:t>
            </a:r>
            <a:r>
              <a:rPr dirty="0" baseline="3086" sz="1350" spc="-97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0F0F0F"/>
                </a:solidFill>
                <a:latin typeface="Arial"/>
                <a:cs typeface="Arial"/>
              </a:rPr>
              <a:t>primer</a:t>
            </a:r>
            <a:r>
              <a:rPr dirty="0" baseline="3086" sz="1350" spc="82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baseline="3086" sz="1350" spc="-60" i="1">
                <a:latin typeface="Arial"/>
                <a:cs typeface="Arial"/>
              </a:rPr>
              <a:t>puoto-</a:t>
            </a:r>
            <a:r>
              <a:rPr dirty="0" baseline="3086" sz="1350" i="1">
                <a:latin typeface="Arial"/>
                <a:cs typeface="Arial"/>
              </a:rPr>
              <a:t>óet</a:t>
            </a:r>
            <a:r>
              <a:rPr dirty="0" baseline="3086" sz="1350" spc="67" i="1">
                <a:latin typeface="Arial"/>
                <a:cs typeface="Arial"/>
              </a:rPr>
              <a:t> </a:t>
            </a:r>
            <a:r>
              <a:rPr dirty="0" baseline="3086" sz="1350" spc="-89" i="1">
                <a:solidFill>
                  <a:srgbClr val="151515"/>
                </a:solidFill>
                <a:latin typeface="Arial"/>
                <a:cs typeface="Arial"/>
              </a:rPr>
              <a:t>‹srden</a:t>
            </a:r>
            <a:r>
              <a:rPr dirty="0" baseline="3086" sz="1350" spc="-22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baseline="3086" sz="1350" spc="-15" i="1">
                <a:solidFill>
                  <a:srgbClr val="181818"/>
                </a:solidFill>
                <a:latin typeface="Arial"/>
                <a:cs typeface="Arial"/>
              </a:rPr>
              <a:t>óet</a:t>
            </a:r>
            <a:r>
              <a:rPr dirty="0" baseline="3086" sz="1350" spc="-82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0E0E0E"/>
                </a:solidFill>
                <a:latin typeface="Arial"/>
                <a:cs typeface="Arial"/>
              </a:rPr>
              <a:t>die:</a:t>
            </a:r>
            <a:r>
              <a:rPr dirty="0" baseline="3086" sz="1350" spc="44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baseline="3086" sz="1350" spc="-44" i="1">
                <a:solidFill>
                  <a:srgbClr val="131313"/>
                </a:solidFill>
                <a:latin typeface="Arial"/>
                <a:cs typeface="Arial"/>
              </a:rPr>
              <a:t>Designación</a:t>
            </a:r>
            <a:r>
              <a:rPr dirty="0" baseline="3086" sz="1350" spc="1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baseline="3086" sz="1350" spc="-37" i="1">
                <a:latin typeface="Arial"/>
                <a:cs typeface="Arial"/>
              </a:rPr>
              <a:t>óe-óos</a:t>
            </a:r>
            <a:endParaRPr baseline="3086" sz="13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30311" y="4414008"/>
            <a:ext cx="14097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solidFill>
                  <a:srgbClr val="2D2D2D"/>
                </a:solidFill>
                <a:latin typeface="Lucida Sans Unicode"/>
                <a:cs typeface="Lucida Sans Unicode"/>
              </a:rPr>
              <a:t>10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38132" y="4718920"/>
            <a:ext cx="14097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solidFill>
                  <a:srgbClr val="1F1F1F"/>
                </a:solidFill>
                <a:latin typeface="Lucida Sans Unicode"/>
                <a:cs typeface="Lucida Sans Unicode"/>
              </a:rPr>
              <a:t>11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2875" y="4993374"/>
            <a:ext cx="13970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0">
                <a:solidFill>
                  <a:srgbClr val="2A2A2A"/>
                </a:solidFill>
                <a:latin typeface="Lucida Sans Unicode"/>
                <a:cs typeface="Lucida Sans Unicode"/>
              </a:rPr>
              <a:t>42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35369" y="5298286"/>
            <a:ext cx="1454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85">
                <a:solidFill>
                  <a:srgbClr val="282828"/>
                </a:solidFill>
                <a:latin typeface="Lucida Sans Unicode"/>
                <a:cs typeface="Lucida Sans Unicode"/>
              </a:rPr>
              <a:t>13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45953" y="5602384"/>
            <a:ext cx="13716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solidFill>
                  <a:srgbClr val="1F1F1F"/>
                </a:solidFill>
                <a:latin typeface="Lucida Sans Unicode"/>
                <a:cs typeface="Lucida Sans Unicode"/>
              </a:rPr>
              <a:t>14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3190" y="5896384"/>
            <a:ext cx="14732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70">
                <a:solidFill>
                  <a:srgbClr val="1C1C1C"/>
                </a:solidFill>
                <a:latin typeface="Lucida Sans Unicode"/>
                <a:cs typeface="Lucida Sans Unicode"/>
              </a:rPr>
              <a:t>15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47100" y="6201295"/>
            <a:ext cx="1454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85">
                <a:solidFill>
                  <a:srgbClr val="2D2D2D"/>
                </a:solidFill>
                <a:latin typeface="Lucida Sans Unicode"/>
                <a:cs typeface="Lucida Sans Unicode"/>
              </a:rPr>
              <a:t>16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47100" y="6514027"/>
            <a:ext cx="1441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90">
                <a:solidFill>
                  <a:srgbClr val="1A1A1A"/>
                </a:solidFill>
                <a:latin typeface="Lucida Sans Unicode"/>
                <a:cs typeface="Lucida Sans Unicode"/>
              </a:rPr>
              <a:t>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15674" y="6842394"/>
            <a:ext cx="4867275" cy="7816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135"/>
              </a:spcBef>
              <a:tabLst>
                <a:tab pos="3738245" algn="l"/>
              </a:tabLst>
            </a:pPr>
            <a:r>
              <a:rPr dirty="0" baseline="12345" sz="1350" spc="-30">
                <a:solidFill>
                  <a:srgbClr val="444444"/>
                </a:solidFill>
                <a:latin typeface="Lucida Sans Unicode"/>
                <a:cs typeface="Lucida Sans Unicode"/>
              </a:rPr>
              <a:t>18</a:t>
            </a:r>
            <a:r>
              <a:rPr dirty="0" baseline="12345" sz="1350" spc="322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convenio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y</a:t>
            </a:r>
            <a:r>
              <a:rPr dirty="0" sz="900" spc="-80" i="1">
                <a:latin typeface="Arial"/>
                <a:cs typeface="Arial"/>
              </a:rPr>
              <a:t> </a:t>
            </a:r>
            <a:r>
              <a:rPr dirty="0" sz="900" spc="-45" i="1">
                <a:latin typeface="Arial"/>
                <a:cs typeface="Arial"/>
              </a:rPr>
              <a:t>-</a:t>
            </a:r>
            <a:r>
              <a:rPr dirty="0" sz="900" spc="-35" i="1">
                <a:latin typeface="Arial"/>
                <a:cs typeface="Arial"/>
              </a:rPr>
              <a:t>fiiendo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necesaria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15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autorización</a:t>
            </a:r>
            <a:r>
              <a:rPr dirty="0" sz="900" spc="10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previa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spc="-80" i="1">
                <a:solidFill>
                  <a:srgbClr val="161616"/>
                </a:solidFill>
                <a:latin typeface="Arial"/>
                <a:cs typeface="Arial"/>
              </a:rPr>
              <a:t>pie</a:t>
            </a:r>
            <a:r>
              <a:rPr dirty="0" sz="900" spc="1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la</a:t>
            </a:r>
            <a:r>
              <a:rPr dirty="0" sz="900" spc="1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Asamblea,</a:t>
            </a:r>
            <a:r>
              <a:rPr dirty="0" sz="900" i="1">
                <a:latin typeface="Arial"/>
                <a:cs typeface="Arial"/>
              </a:rPr>
              <a:t>	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gún</a:t>
            </a:r>
            <a:r>
              <a:rPr dirty="0" sz="900" spc="4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0F0F0F"/>
                </a:solidFill>
                <a:latin typeface="Arial"/>
                <a:cs typeface="Arial"/>
              </a:rPr>
              <a:t>manda</a:t>
            </a:r>
            <a:r>
              <a:rPr dirty="0" sz="900" spc="3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art.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60,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9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baseline="14814" sz="1125">
                <a:solidFill>
                  <a:srgbClr val="363636"/>
                </a:solidFill>
                <a:latin typeface="Lucida Sans Unicode"/>
                <a:cs typeface="Lucida Sans Unicode"/>
              </a:rPr>
              <a:t>19</a:t>
            </a:r>
            <a:r>
              <a:rPr dirty="0" baseline="14814" sz="1125" spc="367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 i="1">
                <a:latin typeface="Arial"/>
                <a:cs typeface="Arial"/>
              </a:rPr>
              <a:t>i</a:t>
            </a:r>
            <a:r>
              <a:rPr dirty="0" sz="900" spc="-10">
                <a:latin typeface="Lucida Sans Unicode"/>
                <a:cs typeface="Lucida Sans Unicode"/>
              </a:rPr>
              <a:t>ri</a:t>
            </a:r>
            <a:r>
              <a:rPr dirty="0" sz="900" spc="-10" i="1">
                <a:latin typeface="Arial"/>
                <a:cs typeface="Arial"/>
              </a:rPr>
              <a:t>s-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J</a:t>
            </a:r>
            <a:r>
              <a:rPr dirty="0" sz="900" spc="14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sz="900" spc="3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spc="200" i="1">
                <a:latin typeface="Arial"/>
                <a:cs typeface="Arial"/>
              </a:rPr>
              <a:t>astro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estatuto,</a:t>
            </a:r>
            <a:r>
              <a:rPr dirty="0" sz="900" spc="22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se</a:t>
            </a:r>
            <a:r>
              <a:rPr dirty="0" sz="900" spc="16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3D3D3D"/>
                </a:solidFill>
                <a:latin typeface="Arial"/>
                <a:cs typeface="Arial"/>
              </a:rPr>
              <a:t>procede</a:t>
            </a:r>
            <a:r>
              <a:rPr dirty="0" sz="900" spc="180" i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por</a:t>
            </a:r>
            <a:r>
              <a:rPr dirty="0" sz="900" spc="16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uaaniiaidad</a:t>
            </a:r>
            <a:r>
              <a:rPr dirty="0" sz="900" spc="204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de</a:t>
            </a:r>
            <a:r>
              <a:rPr dirty="0" sz="900" spc="7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esta</a:t>
            </a:r>
            <a:r>
              <a:rPr dirty="0" sz="900" spc="19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Asamblea</a:t>
            </a:r>
            <a:r>
              <a:rPr dirty="0" sz="900" spc="14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Extraordinaria,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9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</a:pPr>
            <a:r>
              <a:rPr dirty="0" baseline="9259" sz="1350" spc="-30">
                <a:solidFill>
                  <a:srgbClr val="3F3F3F"/>
                </a:solidFill>
                <a:latin typeface="Lucida Sans Unicode"/>
                <a:cs typeface="Lucida Sans Unicode"/>
              </a:rPr>
              <a:t>20</a:t>
            </a:r>
            <a:r>
              <a:rPr dirty="0" baseline="9259" sz="1350" spc="22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 i="1">
                <a:latin typeface="Arial"/>
                <a:cs typeface="Arial"/>
              </a:rPr>
              <a:t>autorizar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al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Consejo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de</a:t>
            </a:r>
            <a:r>
              <a:rPr dirty="0" sz="900" spc="-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Administración,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a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firma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del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convenio</a:t>
            </a:r>
            <a:r>
              <a:rPr dirty="0" sz="900" spc="3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que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spc="-80">
                <a:latin typeface="Lucida Sans Unicode"/>
                <a:cs typeface="Lucida Sans Unicode"/>
              </a:rPr>
              <a:t>resu/len</a:t>
            </a:r>
            <a:r>
              <a:rPr dirty="0" sz="900" spc="-20"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de</a:t>
            </a:r>
            <a:r>
              <a:rPr dirty="0" sz="900" spc="-4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las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-10" i="1">
                <a:latin typeface="Arial"/>
                <a:cs typeface="Arial"/>
              </a:rPr>
              <a:t>gestiones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62570" y="7714131"/>
            <a:ext cx="15303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5">
                <a:solidFill>
                  <a:srgbClr val="131313"/>
                </a:solidFill>
                <a:latin typeface="Lucida Sans Unicode"/>
                <a:cs typeface="Lucida Sans Unicode"/>
              </a:rPr>
              <a:t>21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71947" y="8045594"/>
            <a:ext cx="147955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solidFill>
                  <a:srgbClr val="1F1F1F"/>
                </a:solidFill>
                <a:latin typeface="Lucida Sans Unicode"/>
                <a:cs typeface="Lucida Sans Unicode"/>
              </a:rPr>
              <a:t>22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71947" y="8342687"/>
            <a:ext cx="147955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 spc="-25">
                <a:solidFill>
                  <a:srgbClr val="242424"/>
                </a:solidFill>
                <a:latin typeface="Lucida Sans Unicode"/>
                <a:cs typeface="Lucida Sans Unicode"/>
              </a:rPr>
              <a:t>23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73723" y="8630443"/>
            <a:ext cx="15494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-40">
                <a:latin typeface="Courier New"/>
                <a:cs typeface="Courier New"/>
              </a:rPr>
              <a:t>24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78212" y="8949417"/>
            <a:ext cx="14859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65">
                <a:latin typeface="Lucida Sans Unicode"/>
                <a:cs typeface="Lucida Sans Unicode"/>
              </a:rPr>
              <a:t>25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296850" y="813711"/>
            <a:ext cx="1889760" cy="58039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150" spc="80">
                <a:solidFill>
                  <a:srgbClr val="343434"/>
                </a:solidFill>
                <a:latin typeface="Lucida Sans Unicode"/>
                <a:cs typeface="Lucida Sans Unicode"/>
              </a:rPr>
              <a:t>ACT</a:t>
            </a:r>
            <a:r>
              <a:rPr dirty="0" sz="1150" spc="-254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90">
                <a:solidFill>
                  <a:srgbClr val="262626"/>
                </a:solidFill>
                <a:latin typeface="Lucida Sans Unicode"/>
                <a:cs typeface="Lucida Sans Unicode"/>
              </a:rPr>
              <a:t>UAC</a:t>
            </a:r>
            <a:r>
              <a:rPr dirty="0" sz="1150" spc="90">
                <a:solidFill>
                  <a:srgbClr val="1A1A1A"/>
                </a:solidFill>
                <a:latin typeface="Lucida Sans Unicode"/>
                <a:cs typeface="Lucida Sans Unicode"/>
              </a:rPr>
              <a:t>ION</a:t>
            </a:r>
            <a:r>
              <a:rPr dirty="0" sz="1150" spc="11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75">
                <a:solidFill>
                  <a:srgbClr val="1C1C1C"/>
                </a:solidFill>
                <a:latin typeface="Lucida Sans Unicode"/>
                <a:cs typeface="Lucida Sans Unicode"/>
              </a:rPr>
              <a:t>NOTARIAL</a:t>
            </a:r>
            <a:endParaRPr sz="1150">
              <a:latin typeface="Lucida Sans Unicode"/>
              <a:cs typeface="Lucida Sans Unicode"/>
            </a:endParaRPr>
          </a:p>
          <a:p>
            <a:pPr marL="344170">
              <a:lnSpc>
                <a:spcPct val="100000"/>
              </a:lnSpc>
              <a:spcBef>
                <a:spcPts val="710"/>
              </a:spcBef>
            </a:pPr>
            <a:r>
              <a:rPr dirty="0" sz="1400" spc="50">
                <a:solidFill>
                  <a:srgbClr val="0C0C0C"/>
                </a:solidFill>
                <a:latin typeface="Arial MT"/>
                <a:cs typeface="Arial MT"/>
              </a:rPr>
              <a:t>GAA028946356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372662" y="1150803"/>
            <a:ext cx="50228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25">
                <a:solidFill>
                  <a:srgbClr val="494949"/>
                </a:solidFill>
                <a:latin typeface="Arial MT"/>
                <a:cs typeface="Arial MT"/>
              </a:rPr>
              <a:t>gpm</a:t>
            </a:r>
            <a:r>
              <a:rPr dirty="0" sz="1400" spc="10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dirty="0" sz="1400" spc="-484">
                <a:solidFill>
                  <a:srgbClr val="858585"/>
                </a:solidFill>
                <a:latin typeface="Arial MT"/>
                <a:cs typeface="Arial MT"/>
              </a:rPr>
              <a:t>U</a:t>
            </a:r>
            <a:r>
              <a:rPr dirty="0" sz="1400" spc="-484">
                <a:solidFill>
                  <a:srgbClr val="A8A8A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170324" y="1983341"/>
            <a:ext cx="451739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 i="1">
                <a:solidFill>
                  <a:srgbClr val="0E0E0E"/>
                </a:solidFill>
                <a:latin typeface="Arial"/>
                <a:cs typeface="Arial"/>
              </a:rPr>
              <a:t>Administracidn,</a:t>
            </a:r>
            <a:r>
              <a:rPr dirty="0" sz="900" spc="9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85">
                <a:solidFill>
                  <a:srgbClr val="131313"/>
                </a:solidFill>
                <a:latin typeface="Lucida Sans Unicode"/>
                <a:cs typeface="Lucida Sans Unicode"/>
              </a:rPr>
              <a:t>e/</a:t>
            </a:r>
            <a:r>
              <a:rPr dirty="0" sz="900" spc="1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Sr.</a:t>
            </a:r>
            <a:r>
              <a:rPr dirty="0" sz="900" spc="14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presidente</a:t>
            </a:r>
            <a:r>
              <a:rPr dirty="0" sz="900" spc="16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Pedro</a:t>
            </a:r>
            <a:r>
              <a:rPr dirty="0" sz="900" spc="18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Maldonado,</a:t>
            </a:r>
            <a:r>
              <a:rPr dirty="0" sz="900" spc="20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Sr.</a:t>
            </a:r>
            <a:r>
              <a:rPr dirty="0" sz="900" spc="14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Jorge</a:t>
            </a:r>
            <a:r>
              <a:rPr dirty="0" sz="900" spc="14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Lodoli,</a:t>
            </a:r>
            <a:r>
              <a:rPr dirty="0" sz="900" spc="14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sec</a:t>
            </a:r>
            <a:r>
              <a:rPr dirty="0" sz="900" spc="36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taúo,</a:t>
            </a:r>
            <a:r>
              <a:rPr dirty="0" sz="900" spc="13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el</a:t>
            </a:r>
            <a:r>
              <a:rPr dirty="0" sz="900" spc="9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1D1D1D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141441" y="2288253"/>
            <a:ext cx="44494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 i="1">
                <a:solidFill>
                  <a:srgbClr val="0A0A0A"/>
                </a:solidFill>
                <a:latin typeface="Arial"/>
                <a:cs typeface="Arial"/>
              </a:rPr>
              <a:t>T-</a:t>
            </a:r>
            <a:r>
              <a:rPr dirty="0" sz="900" spc="-40" i="1">
                <a:solidFill>
                  <a:srgbClr val="0A0A0A"/>
                </a:solidFill>
                <a:latin typeface="Arial"/>
                <a:cs typeface="Arial"/>
              </a:rPr>
              <a:t>abian</a:t>
            </a:r>
            <a:r>
              <a:rPr dirty="0" sz="900" spc="-1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61616"/>
                </a:solidFill>
                <a:latin typeface="Arial"/>
                <a:cs typeface="Arial"/>
              </a:rPr>
              <a:t>Geaco</a:t>
            </a:r>
            <a:r>
              <a:rPr dirty="0" sz="900" spc="2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31313"/>
                </a:solidFill>
                <a:latin typeface="Arial"/>
                <a:cs typeface="Arial"/>
              </a:rPr>
              <a:t>Tesorero</a:t>
            </a:r>
            <a:r>
              <a:rPr dirty="0" sz="900" spc="7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yel</a:t>
            </a:r>
            <a:r>
              <a:rPr dirty="0" sz="900" spc="31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Síndico</a:t>
            </a:r>
            <a:r>
              <a:rPr dirty="0" sz="900" spc="1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fir.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0E0E0E"/>
                </a:solidFill>
                <a:latin typeface="Arial"/>
                <a:cs typeface="Arial"/>
              </a:rPr>
              <a:t>Alejandro</a:t>
            </a:r>
            <a:r>
              <a:rPr dirty="0" sz="900" spc="1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60" i="1">
                <a:latin typeface="Arial"/>
                <a:cs typeface="Arial"/>
              </a:rPr>
              <a:t>”Sencfiez,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65">
                <a:solidFill>
                  <a:srgbClr val="1F1F1F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7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212121"/>
                </a:solidFill>
                <a:latin typeface="Arial"/>
                <a:cs typeface="Arial"/>
              </a:rPr>
              <a:t>la</a:t>
            </a:r>
            <a:r>
              <a:rPr dirty="0" sz="900" spc="4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fiede</a:t>
            </a:r>
            <a:r>
              <a:rPr dirty="0" sz="900" spc="3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de</a:t>
            </a:r>
            <a:r>
              <a:rPr dirty="0" sz="900" spc="-2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dirty="0" sz="900" spc="170" i="1">
                <a:solidFill>
                  <a:srgbClr val="1A1A1A"/>
                </a:solidFill>
                <a:latin typeface="Arial"/>
                <a:cs typeface="Arial"/>
              </a:rPr>
              <a:t>  </a:t>
            </a:r>
            <a:r>
              <a:rPr dirty="0" sz="900" spc="-10" i="1">
                <a:latin typeface="Arial"/>
                <a:cs typeface="Arial"/>
              </a:rPr>
              <a:t>peretiva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164904" y="2593166"/>
            <a:ext cx="454533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 i="1">
                <a:solidFill>
                  <a:srgbClr val="242424"/>
                </a:solidFill>
                <a:latin typeface="Arial"/>
                <a:cs typeface="Arial"/>
              </a:rPr>
              <a:t>Trabajo</a:t>
            </a:r>
            <a:r>
              <a:rPr dirty="0" sz="900" spc="-40" i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80808"/>
                </a:solidFill>
                <a:latin typeface="Arial"/>
                <a:cs typeface="Arial"/>
              </a:rPr>
              <a:t>EN</a:t>
            </a:r>
            <a:r>
              <a:rPr dirty="0" sz="900" spc="20" i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BLOQUE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Limitada,</a:t>
            </a:r>
            <a:r>
              <a:rPr dirty="0" sz="900" spc="85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61616"/>
                </a:solidFill>
                <a:latin typeface="Arial"/>
                <a:cs typeface="Arial"/>
              </a:rPr>
              <a:t>Matrícula</a:t>
            </a:r>
            <a:r>
              <a:rPr dirty="0" sz="900" spc="4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N°</a:t>
            </a:r>
            <a:r>
              <a:rPr dirty="0" sz="900" spc="-6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fi9613,</a:t>
            </a:r>
            <a:r>
              <a:rPr dirty="0" sz="900" spc="9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para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0F0F0F"/>
                </a:solidFill>
                <a:latin typeface="Arial"/>
                <a:cs typeface="Arial"/>
              </a:rPr>
              <a:t>Oaíar</a:t>
            </a:r>
            <a:r>
              <a:rPr dirty="0" sz="900" spc="2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D2D2D"/>
                </a:solidFill>
                <a:latin typeface="Arial"/>
                <a:cs typeface="Arial"/>
              </a:rPr>
              <a:t>el</a:t>
            </a:r>
            <a:r>
              <a:rPr dirty="0" sz="900" spc="-45" i="1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E0E0E"/>
                </a:solidFill>
                <a:latin typeface="Arial"/>
                <a:cs typeface="Arial"/>
              </a:rPr>
              <a:t>sigoienle</a:t>
            </a:r>
            <a:r>
              <a:rPr dirty="0" sz="900" spc="3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C0C0C"/>
                </a:solidFill>
                <a:latin typeface="Arial"/>
                <a:cs typeface="Arial"/>
              </a:rPr>
              <a:t>orden</a:t>
            </a:r>
            <a:r>
              <a:rPr dirty="0" sz="900" spc="-3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óei</a:t>
            </a:r>
            <a:r>
              <a:rPr dirty="0" sz="900" spc="-2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día.'1.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162676" y="2901987"/>
            <a:ext cx="457327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 i="1">
                <a:solidFill>
                  <a:srgbClr val="0F0F0F"/>
                </a:solidFill>
                <a:latin typeface="Arial"/>
                <a:cs typeface="Arial"/>
              </a:rPr>
              <a:t>Designacidn</a:t>
            </a:r>
            <a:r>
              <a:rPr dirty="0" sz="900" spc="22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de</a:t>
            </a:r>
            <a:r>
              <a:rPr dirty="0" sz="900" spc="160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dos</a:t>
            </a:r>
            <a:r>
              <a:rPr dirty="0" sz="900" spc="18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asociados</a:t>
            </a:r>
            <a:r>
              <a:rPr dirty="0" sz="900" spc="27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para</a:t>
            </a:r>
            <a:r>
              <a:rPr dirty="0" sz="900" spc="21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firmar</a:t>
            </a:r>
            <a:r>
              <a:rPr dirty="0" sz="900" spc="19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el</a:t>
            </a:r>
            <a:r>
              <a:rPr dirty="0" sz="900" spc="19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acta</a:t>
            </a:r>
            <a:r>
              <a:rPr dirty="0" sz="900" spc="204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de</a:t>
            </a:r>
            <a:r>
              <a:rPr dirty="0" sz="900" spc="13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le</a:t>
            </a:r>
            <a:r>
              <a:rPr dirty="0" sz="900" spc="14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solidFill>
                  <a:srgbClr val="0C0C0C"/>
                </a:solidFill>
                <a:latin typeface="Arial"/>
                <a:cs typeface="Arial"/>
              </a:rPr>
              <a:t>Asamblea</a:t>
            </a:r>
            <a:r>
              <a:rPr dirty="0" sz="900" spc="254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E0E0E"/>
                </a:solidFill>
                <a:latin typeface="Arial"/>
                <a:cs typeface="Arial"/>
              </a:rPr>
              <a:t>General</a:t>
            </a:r>
            <a:r>
              <a:rPr dirty="0" sz="900" spc="26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Ordinaria,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162561" y="3808907"/>
            <a:ext cx="458406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Fondo</a:t>
            </a:r>
            <a:r>
              <a:rPr dirty="0" sz="900" spc="19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de</a:t>
            </a:r>
            <a:r>
              <a:rPr dirty="0" sz="900" spc="18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lntegraci'fin</a:t>
            </a:r>
            <a:r>
              <a:rPr dirty="0" sz="900" spc="21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Socio</a:t>
            </a:r>
            <a:r>
              <a:rPr dirty="0" sz="900" spc="18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F0F0F"/>
                </a:solidFill>
                <a:latin typeface="Arial"/>
                <a:cs typeface="Arial"/>
              </a:rPr>
              <a:t>Urbana</a:t>
            </a:r>
            <a:r>
              <a:rPr dirty="0" sz="900" spc="24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“Acciones</a:t>
            </a:r>
            <a:r>
              <a:rPr dirty="0" sz="900" spc="190"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para</a:t>
            </a:r>
            <a:r>
              <a:rPr dirty="0" sz="900" spc="17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el</a:t>
            </a:r>
            <a:r>
              <a:rPr dirty="0" sz="900" spc="17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iepoblamienta</a:t>
            </a:r>
            <a:r>
              <a:rPr dirty="0" sz="900" spc="21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comunitaúo</a:t>
            </a:r>
            <a:r>
              <a:rPr dirty="0" sz="900" spc="21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de</a:t>
            </a:r>
            <a:r>
              <a:rPr dirty="0" sz="900" spc="18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la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150249" y="4414822"/>
            <a:ext cx="45916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85">
                <a:solidFill>
                  <a:srgbClr val="1F1F1F"/>
                </a:solidFill>
                <a:latin typeface="Lucida Sans Unicode"/>
                <a:cs typeface="Lucida Sans Unicode"/>
              </a:rPr>
              <a:t>as‹x&gt;ados</a:t>
            </a:r>
            <a:r>
              <a:rPr dirty="0" sz="900" spc="-5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solidFill>
                  <a:srgbClr val="181818"/>
                </a:solidFill>
                <a:latin typeface="Lucida Sans Unicode"/>
                <a:cs typeface="Lucida Sans Unicode"/>
              </a:rPr>
              <a:t>pala</a:t>
            </a:r>
            <a:r>
              <a:rPr dirty="0" sz="900" spc="-2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solidFill>
                  <a:srgbClr val="212121"/>
                </a:solidFill>
                <a:latin typeface="Lucida Sans Unicode"/>
                <a:cs typeface="Lucida Sans Unicode"/>
              </a:rPr>
              <a:t>llamar</a:t>
            </a:r>
            <a:r>
              <a:rPr dirty="0" sz="900" spc="-9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181818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-10">
                <a:solidFill>
                  <a:srgbClr val="1A1A1A"/>
                </a:solidFill>
                <a:latin typeface="Lucida Sans Unicode"/>
                <a:cs typeface="Lucida Sans Unicode"/>
              </a:rPr>
              <a:t>acta </a:t>
            </a:r>
            <a:r>
              <a:rPr dirty="0" sz="900" spc="-65">
                <a:solidFill>
                  <a:srgbClr val="1D1D1D"/>
                </a:solidFill>
                <a:latin typeface="Lucida Sans Unicode"/>
                <a:cs typeface="Lucida Sans Unicode"/>
              </a:rPr>
              <a:t>deba</a:t>
            </a:r>
            <a:r>
              <a:rPr dirty="0" sz="900" spc="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0">
                <a:solidFill>
                  <a:srgbClr val="161616"/>
                </a:solidFill>
                <a:latin typeface="Lucida Sans Unicode"/>
                <a:cs typeface="Lucida Sans Unicode"/>
              </a:rPr>
              <a:t>Asamó/ea</a:t>
            </a:r>
            <a:r>
              <a:rPr dirty="0" sz="900" spc="1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90">
                <a:solidFill>
                  <a:srgbClr val="151515"/>
                </a:solidFill>
                <a:latin typeface="Lucida Sans Unicode"/>
                <a:cs typeface="Lucida Sans Unicode"/>
              </a:rPr>
              <a:t>Ex/raord/nada,</a:t>
            </a:r>
            <a:r>
              <a:rPr dirty="0" sz="900" spc="-1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latin typeface="Lucida Sans Unicode"/>
                <a:cs typeface="Lucida Sans Unicode"/>
              </a:rPr>
              <a:t>coojt/nfarserife</a:t>
            </a:r>
            <a:r>
              <a:rPr dirty="0" sz="900" spc="-65"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363636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-10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el</a:t>
            </a:r>
            <a:r>
              <a:rPr dirty="0" sz="900" spc="-10" i="1">
                <a:latin typeface="Arial"/>
                <a:cs typeface="Arial"/>
              </a:rPr>
              <a:t>Presidente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160128" y="4719734"/>
            <a:ext cx="456946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y</a:t>
            </a:r>
            <a:r>
              <a:rPr dirty="0" sz="900" spc="2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el</a:t>
            </a:r>
            <a:r>
              <a:rPr dirty="0" sz="900" spc="6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Sec</a:t>
            </a:r>
            <a:r>
              <a:rPr dirty="0" sz="900" spc="-25">
                <a:latin typeface="Lucida Sans Unicode"/>
                <a:cs typeface="Lucida Sans Unicode"/>
              </a:rPr>
              <a:t>re</a:t>
            </a:r>
            <a:r>
              <a:rPr dirty="0" sz="900" spc="-25" i="1">
                <a:latin typeface="Arial"/>
                <a:cs typeface="Arial"/>
              </a:rPr>
              <a:t>tario</a:t>
            </a:r>
            <a:r>
              <a:rPr dirty="0" sz="900" spc="-8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de</a:t>
            </a:r>
            <a:r>
              <a:rPr dirty="0" sz="900" spc="-1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0C0C0C"/>
                </a:solidFill>
                <a:latin typeface="Arial"/>
                <a:cs typeface="Arial"/>
              </a:rPr>
              <a:t>Cooperativa.</a:t>
            </a:r>
            <a:r>
              <a:rPr dirty="0" sz="900" spc="15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Y</a:t>
            </a:r>
            <a:r>
              <a:rPr dirty="0" sz="900" spc="5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se </a:t>
            </a:r>
            <a:r>
              <a:rPr dirty="0" sz="900" spc="-10" i="1">
                <a:solidFill>
                  <a:srgbClr val="111111"/>
                </a:solidFill>
                <a:latin typeface="Arial"/>
                <a:cs typeface="Arial"/>
              </a:rPr>
              <a:t>decide</a:t>
            </a:r>
            <a:r>
              <a:rPr dirty="0" sz="900" spc="8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62626"/>
                </a:solidFill>
                <a:latin typeface="Arial"/>
                <a:cs typeface="Arial"/>
              </a:rPr>
              <a:t>por</a:t>
            </a:r>
            <a:r>
              <a:rPr dirty="0" sz="900" spc="50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los</a:t>
            </a:r>
            <a:r>
              <a:rPr dirty="0" sz="900" spc="1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80">
                <a:solidFill>
                  <a:srgbClr val="161616"/>
                </a:solidFill>
                <a:latin typeface="Lucida Sans Unicode"/>
                <a:cs typeface="Lucida Sans Unicode"/>
              </a:rPr>
              <a:t>asoc/ados</a:t>
            </a:r>
            <a:r>
              <a:rPr dirty="0" sz="900" spc="4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 i="1">
                <a:latin typeface="Arial"/>
                <a:cs typeface="Arial"/>
              </a:rPr>
              <a:t>AGUERO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PATRICIA,</a:t>
            </a:r>
            <a:r>
              <a:rPr dirty="0" sz="900" spc="10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DNI.’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161459" y="5020738"/>
            <a:ext cx="45777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60" i="1">
                <a:solidFill>
                  <a:srgbClr val="111111"/>
                </a:solidFill>
                <a:latin typeface="Arial"/>
                <a:cs typeface="Arial"/>
              </a:rPr>
              <a:t>3”2072715</a:t>
            </a:r>
            <a:r>
              <a:rPr dirty="0" sz="900" spc="6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y</a:t>
            </a:r>
            <a:r>
              <a:rPr dirty="0" sz="900" spc="-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BDLO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7</a:t>
            </a:r>
            <a:r>
              <a:rPr dirty="0" sz="900" spc="17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d</a:t>
            </a:r>
            <a:r>
              <a:rPr dirty="0" sz="900" spc="-7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 i="1">
                <a:solidFill>
                  <a:srgbClr val="0F0F0F"/>
                </a:solidFill>
                <a:latin typeface="Arial"/>
                <a:cs typeface="Arial"/>
              </a:rPr>
              <a:t>OÚVALÓÓ,</a:t>
            </a:r>
            <a:r>
              <a:rPr dirty="0" sz="900" spc="10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DNI: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0F0F0F"/>
                </a:solidFill>
                <a:latin typeface="Arial"/>
                <a:cs typeface="Arial"/>
              </a:rPr>
              <a:t>12039433,</a:t>
            </a:r>
            <a:r>
              <a:rPr dirty="0" sz="900" spc="9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A1A1A"/>
                </a:solidFill>
                <a:latin typeface="Arial"/>
                <a:cs typeface="Arial"/>
              </a:rPr>
              <a:t>aprobándoee</a:t>
            </a:r>
            <a:r>
              <a:rPr dirty="0" sz="900" spc="5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por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unanimidad.</a:t>
            </a:r>
            <a:r>
              <a:rPr dirty="0" sz="900" spc="114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Siguiendo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157606" y="5325650"/>
            <a:ext cx="45891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0">
                <a:latin typeface="Lucida Sans Unicode"/>
                <a:cs typeface="Lucida Sans Unicode"/>
              </a:rPr>
              <a:t>con</a:t>
            </a:r>
            <a:r>
              <a:rPr dirty="0" sz="900" spc="-10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-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232323"/>
                </a:solidFill>
                <a:latin typeface="Lucida Sans Unicode"/>
                <a:cs typeface="Lucida Sans Unicode"/>
              </a:rPr>
              <a:t>segundo</a:t>
            </a:r>
            <a:r>
              <a:rPr dirty="0" sz="900" spc="-15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0">
                <a:latin typeface="Lucida Sans Unicode"/>
                <a:cs typeface="Lucida Sans Unicode"/>
              </a:rPr>
              <a:t>pupilo</a:t>
            </a:r>
            <a:r>
              <a:rPr dirty="0" sz="900" spc="35">
                <a:latin typeface="Lucida Sans Unicode"/>
                <a:cs typeface="Lucida Sans Unicode"/>
              </a:rPr>
              <a:t> </a:t>
            </a:r>
            <a:r>
              <a:rPr dirty="0" sz="900" spc="-20">
                <a:solidFill>
                  <a:srgbClr val="161616"/>
                </a:solidFill>
                <a:latin typeface="Lucida Sans Unicode"/>
                <a:cs typeface="Lucida Sans Unicode"/>
              </a:rPr>
              <a:t>del</a:t>
            </a:r>
            <a:r>
              <a:rPr dirty="0" sz="900" spc="-14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111111"/>
                </a:solidFill>
                <a:latin typeface="Lucida Sans Unicode"/>
                <a:cs typeface="Lucida Sans Unicode"/>
              </a:rPr>
              <a:t>orden</a:t>
            </a:r>
            <a:r>
              <a:rPr dirty="0" sz="900" spc="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solidFill>
                  <a:srgbClr val="2A2A2A"/>
                </a:solidFill>
                <a:latin typeface="Lucida Sans Unicode"/>
                <a:cs typeface="Lucida Sans Unicode"/>
              </a:rPr>
              <a:t>del</a:t>
            </a:r>
            <a:r>
              <a:rPr dirty="0" sz="900" spc="-145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F0F0F"/>
                </a:solidFill>
                <a:latin typeface="Lucida Sans Unicode"/>
                <a:cs typeface="Lucida Sans Unicode"/>
              </a:rPr>
              <a:t>día:</a:t>
            </a:r>
            <a:r>
              <a:rPr dirty="0" sz="900" spc="-7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en</a:t>
            </a:r>
            <a:r>
              <a:rPr dirty="0" sz="900" spc="-65">
                <a:latin typeface="Lucida Sans Unicode"/>
                <a:cs typeface="Lucida Sans Unicode"/>
              </a:rPr>
              <a:t> </a:t>
            </a:r>
            <a:r>
              <a:rPr dirty="0" sz="900" spc="-120">
                <a:solidFill>
                  <a:srgbClr val="181818"/>
                </a:solidFill>
                <a:latin typeface="Lucida Sans Unicode"/>
                <a:cs typeface="Lucida Sans Unicode"/>
              </a:rPr>
              <a:t>Jo/z›p</a:t>
            </a:r>
            <a:r>
              <a:rPr dirty="0" sz="900" spc="-6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5">
                <a:solidFill>
                  <a:srgbClr val="161616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-7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11111"/>
                </a:solidFill>
                <a:latin typeface="Lucida Sans Unicode"/>
                <a:cs typeface="Lucida Sans Unicode"/>
              </a:rPr>
              <a:t>le</a:t>
            </a:r>
            <a:r>
              <a:rPr dirty="0" sz="900" spc="-9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80">
                <a:solidFill>
                  <a:srgbClr val="0F0F0F"/>
                </a:solidFill>
                <a:latin typeface="Lucida Sans Unicode"/>
                <a:cs typeface="Lucida Sans Unicode"/>
              </a:rPr>
              <a:t>///zua,</a:t>
            </a:r>
            <a:r>
              <a:rPr dirty="0" sz="900" spc="1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181818"/>
                </a:solidFill>
                <a:latin typeface="Lucida Sans Unicode"/>
                <a:cs typeface="Lucida Sans Unicode"/>
              </a:rPr>
              <a:t>del</a:t>
            </a:r>
            <a:r>
              <a:rPr dirty="0" sz="900" spc="-4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0F0F0F"/>
                </a:solidFill>
                <a:latin typeface="Lucida Sans Unicode"/>
                <a:cs typeface="Lucida Sans Unicode"/>
              </a:rPr>
              <a:t>Coove/</a:t>
            </a:r>
            <a:r>
              <a:rPr dirty="0" sz="900" spc="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F0F0F"/>
                </a:solidFill>
                <a:latin typeface="Lucida Sans Unicode"/>
                <a:cs typeface="Lucida Sans Unicode"/>
              </a:rPr>
              <a:t>o</a:t>
            </a:r>
            <a:r>
              <a:rPr dirty="0" sz="900" spc="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latin typeface="Lucida Sans Unicode"/>
                <a:cs typeface="Lucida Sans Unicode"/>
              </a:rPr>
              <a:t>especf/ico</a:t>
            </a:r>
            <a:r>
              <a:rPr dirty="0" sz="900" spc="-35"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1C1C1C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9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la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160504" y="5630562"/>
            <a:ext cx="45777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 i="1">
                <a:latin typeface="Arial"/>
                <a:cs typeface="Arial"/>
              </a:rPr>
              <a:t>implementación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10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un</a:t>
            </a:r>
            <a:r>
              <a:rPr dirty="0" sz="900" spc="11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proyecto</a:t>
            </a:r>
            <a:r>
              <a:rPr dirty="0" sz="900" spc="1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con</a:t>
            </a:r>
            <a:r>
              <a:rPr dirty="0" sz="900" spc="155" i="1"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0E0E0E"/>
                </a:solidFill>
                <a:latin typeface="Arial"/>
                <a:cs typeface="Arial"/>
              </a:rPr>
              <a:t>financiaÓón</a:t>
            </a:r>
            <a:r>
              <a:rPr dirty="0" sz="900" spc="22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del</a:t>
            </a:r>
            <a:r>
              <a:rPr dirty="0" sz="900" spc="12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Fondo</a:t>
            </a:r>
            <a:r>
              <a:rPr dirty="0" sz="900" spc="12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de</a:t>
            </a:r>
            <a:r>
              <a:rPr dirty="0" sz="900" spc="11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Integración</a:t>
            </a:r>
            <a:r>
              <a:rPr dirty="0" sz="900" spc="18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Socio</a:t>
            </a:r>
            <a:r>
              <a:rPr dirty="0" sz="900" spc="140" i="1">
                <a:latin typeface="Arial"/>
                <a:cs typeface="Arial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Uróana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155433" y="5931565"/>
            <a:ext cx="45815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0" i="1">
                <a:latin typeface="Arial"/>
                <a:cs typeface="Arial"/>
              </a:rPr>
              <a:t>“Acciones</a:t>
            </a:r>
            <a:r>
              <a:rPr dirty="0" sz="900" spc="4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pare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95" i="1">
                <a:solidFill>
                  <a:srgbClr val="161616"/>
                </a:solidFill>
                <a:latin typeface="Arial"/>
                <a:cs typeface="Arial"/>
              </a:rPr>
              <a:t>M</a:t>
            </a:r>
            <a:r>
              <a:rPr dirty="0" sz="900" spc="-4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+epabIemient</a:t>
            </a:r>
            <a:r>
              <a:rPr dirty="0" sz="900" spc="130" i="1">
                <a:latin typeface="Arial"/>
                <a:cs typeface="Arial"/>
              </a:rPr>
              <a:t>  </a:t>
            </a:r>
            <a:r>
              <a:rPr dirty="0" sz="900" spc="-25" i="1">
                <a:latin typeface="Arial"/>
                <a:cs typeface="Arial"/>
              </a:rPr>
              <a:t>comunitario</a:t>
            </a:r>
            <a:r>
              <a:rPr dirty="0" sz="900" spc="114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de</a:t>
            </a:r>
            <a:r>
              <a:rPr dirty="0" sz="900" spc="3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le</a:t>
            </a:r>
            <a:r>
              <a:rPr dirty="0" sz="900" spc="-35"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Argentina“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12121"/>
                </a:solidFill>
                <a:latin typeface="Arial"/>
                <a:cs typeface="Arial"/>
              </a:rPr>
              <a:t>dei</a:t>
            </a:r>
            <a:r>
              <a:rPr dirty="0" sz="900" spc="7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cual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surgen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A0A0A"/>
                </a:solidFill>
                <a:latin typeface="Arial"/>
                <a:cs typeface="Arial"/>
              </a:rPr>
              <a:t>obligaciones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157434" y="6236478"/>
            <a:ext cx="45885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" i="1">
                <a:solidFill>
                  <a:srgbClr val="0C0C0C"/>
                </a:solidFill>
                <a:latin typeface="Arial"/>
                <a:cs typeface="Arial"/>
              </a:rPr>
              <a:t>para</a:t>
            </a:r>
            <a:r>
              <a:rPr dirty="0" sz="900" spc="-1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esta</a:t>
            </a:r>
            <a:r>
              <a:rPr dirty="0" sz="900" spc="5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Cooperabva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80" i="1">
                <a:solidFill>
                  <a:srgbClr val="0F0F0F"/>
                </a:solidFill>
                <a:latin typeface="Arial"/>
                <a:cs typeface="Arial"/>
              </a:rPr>
              <a:t>no</a:t>
            </a:r>
            <a:r>
              <a:rPr dirty="0" sz="900" spc="-80">
                <a:solidFill>
                  <a:srgbClr val="0F0F0F"/>
                </a:solidFill>
                <a:latin typeface="Lucida Sans Unicode"/>
                <a:cs typeface="Lucida Sans Unicode"/>
              </a:rPr>
              <a:t>/n</a:t>
            </a:r>
            <a:r>
              <a:rPr dirty="0" sz="900" spc="-80" i="1">
                <a:solidFill>
                  <a:srgbClr val="0F0F0F"/>
                </a:solidFill>
                <a:latin typeface="Arial"/>
                <a:cs typeface="Arial"/>
              </a:rPr>
              <a:t>o</a:t>
            </a:r>
            <a:r>
              <a:rPr dirty="0" sz="900" spc="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son</a:t>
            </a:r>
            <a:r>
              <a:rPr dirty="0" sz="900" spc="10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242424"/>
                </a:solidFill>
                <a:latin typeface="Arial"/>
                <a:cs typeface="Arial"/>
              </a:rPr>
              <a:t>la</a:t>
            </a:r>
            <a:r>
              <a:rPr dirty="0" sz="900" spc="-10" i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31313"/>
                </a:solidFill>
                <a:latin typeface="Arial"/>
                <a:cs typeface="Arial"/>
              </a:rPr>
              <a:t>‹:antpra</a:t>
            </a:r>
            <a:r>
              <a:rPr dirty="0" sz="900" spc="-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A0A0A"/>
                </a:solidFill>
                <a:latin typeface="Lucida Sans Unicode"/>
                <a:cs typeface="Lucida Sans Unicode"/>
              </a:rPr>
              <a:t>u</a:t>
            </a:r>
            <a:r>
              <a:rPr dirty="0" sz="900" i="1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900" spc="5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bien</a:t>
            </a:r>
            <a:r>
              <a:rPr dirty="0" sz="900" spc="1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75" i="1">
                <a:solidFill>
                  <a:srgbClr val="111111"/>
                </a:solidFill>
                <a:latin typeface="Arial"/>
                <a:cs typeface="Arial"/>
              </a:rPr>
              <a:t>in</a:t>
            </a:r>
            <a:r>
              <a:rPr dirty="0" sz="900" spc="-75">
                <a:solidFill>
                  <a:srgbClr val="111111"/>
                </a:solidFill>
                <a:latin typeface="Lucida Sans Unicode"/>
                <a:cs typeface="Lucida Sans Unicode"/>
              </a:rPr>
              <a:t>zr/</a:t>
            </a:r>
            <a:r>
              <a:rPr dirty="0" sz="900" spc="-75" i="1">
                <a:solidFill>
                  <a:srgbClr val="111111"/>
                </a:solidFill>
                <a:latin typeface="Arial"/>
                <a:cs typeface="Arial"/>
              </a:rPr>
              <a:t>ueble</a:t>
            </a:r>
            <a:r>
              <a:rPr dirty="0" sz="900" spc="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A1A1A"/>
                </a:solidFill>
                <a:latin typeface="Arial"/>
                <a:cs typeface="Arial"/>
              </a:rPr>
              <a:t>situado</a:t>
            </a:r>
            <a:r>
              <a:rPr dirty="0" sz="900" spc="2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51515"/>
                </a:solidFill>
                <a:latin typeface="Arial"/>
                <a:cs typeface="Arial"/>
              </a:rPr>
              <a:t>en</a:t>
            </a:r>
            <a:r>
              <a:rPr dirty="0" sz="900" spc="3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locafidad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31313"/>
                </a:solidFill>
                <a:latin typeface="Arial"/>
                <a:cs typeface="Arial"/>
              </a:rPr>
              <a:t>de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157170" y="6541390"/>
            <a:ext cx="45885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 i="1">
                <a:latin typeface="Arial"/>
                <a:cs typeface="Arial"/>
              </a:rPr>
              <a:t>Cañueles,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para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la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-95">
                <a:latin typeface="Lucida Sans Unicode"/>
                <a:cs typeface="Lucida Sans Unicode"/>
              </a:rPr>
              <a:t>ejec¿/cidn</a:t>
            </a:r>
            <a:r>
              <a:rPr dirty="0" sz="900" spc="-40">
                <a:latin typeface="Lucida Sans Unicode"/>
                <a:cs typeface="Lucida Sans Unicode"/>
              </a:rPr>
              <a:t> </a:t>
            </a:r>
            <a:r>
              <a:rPr dirty="0" sz="900" i="1">
                <a:latin typeface="Arial"/>
                <a:cs typeface="Arial"/>
              </a:rPr>
              <a:t>del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proyecto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mencionado,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se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procede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dirty="0" sz="900" spc="-6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-6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lectura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del</a:t>
            </a:r>
            <a:r>
              <a:rPr dirty="0" sz="900" spc="-5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borrador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del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307250" y="7761041"/>
            <a:ext cx="443166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" i="1">
                <a:latin typeface="Arial"/>
                <a:cs typeface="Arial"/>
              </a:rPr>
              <a:t>fizades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F0F0F"/>
                </a:solidFill>
                <a:latin typeface="Arial"/>
                <a:cs typeface="Arial"/>
              </a:rPr>
              <a:t>ante</a:t>
            </a:r>
            <a:r>
              <a:rPr dirty="0" sz="900" spc="-1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30" i="1">
                <a:latin typeface="Arial"/>
                <a:cs typeface="Arial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Sec/efa/ia</a:t>
            </a:r>
            <a:r>
              <a:rPr dirty="0" sz="900" spc="70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1C1C1C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4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 i="1">
                <a:latin typeface="Arial"/>
                <a:cs typeface="Arial"/>
              </a:rPr>
              <a:t>inclusión</a:t>
            </a:r>
            <a:r>
              <a:rPr dirty="0" sz="900" spc="80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11111"/>
                </a:solidFill>
                <a:latin typeface="Arial"/>
                <a:cs typeface="Arial"/>
              </a:rPr>
              <a:t>Sooio</a:t>
            </a:r>
            <a:r>
              <a:rPr dirty="0" sz="900" spc="-1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Urbana,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gesf/onar,</a:t>
            </a:r>
            <a:r>
              <a:rPr dirty="0" sz="900" spc="15" b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suscribir,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adquiúr</a:t>
            </a:r>
            <a:r>
              <a:rPr dirty="0" sz="900" spc="45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F0F0F"/>
                </a:solidFill>
                <a:latin typeface="Arial"/>
                <a:cs typeface="Arial"/>
              </a:rPr>
              <a:t>bienes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587040" y="8065953"/>
            <a:ext cx="4145279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Lucida Sans Unicode"/>
                <a:cs typeface="Lucida Sans Unicode"/>
              </a:rPr>
              <a:t>R</a:t>
            </a:r>
            <a:r>
              <a:rPr dirty="0" sz="900" spc="-60">
                <a:latin typeface="Lucida Sans Unicode"/>
                <a:cs typeface="Lucida Sans Unicode"/>
              </a:rPr>
              <a:t> </a:t>
            </a:r>
            <a:r>
              <a:rPr dirty="0" sz="900" spc="-45" b="1">
                <a:latin typeface="Arial"/>
                <a:cs typeface="Arial"/>
              </a:rPr>
              <a:t>fnTUeó/W</a:t>
            </a:r>
            <a:r>
              <a:rPr dirty="0" sz="900" spc="90" b="1"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181818"/>
                </a:solidFill>
                <a:latin typeface="Arial"/>
                <a:cs typeface="Arial"/>
              </a:rPr>
              <a:t>/</a:t>
            </a:r>
            <a:r>
              <a:rPr dirty="0" sz="900" spc="15" b="1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55">
                <a:latin typeface="Lucida Sans Unicode"/>
                <a:cs typeface="Lucida Sans Unicode"/>
              </a:rPr>
              <a:t>¢Pd//Zár</a:t>
            </a:r>
            <a:r>
              <a:rPr dirty="0" sz="900" spc="-55">
                <a:latin typeface="Lucida Sans Unicode"/>
                <a:cs typeface="Lucida Sans Unicode"/>
              </a:rPr>
              <a:t> </a:t>
            </a:r>
            <a:r>
              <a:rPr dirty="0" sz="900" spc="-65" i="1">
                <a:latin typeface="Arial"/>
                <a:cs typeface="Arial"/>
              </a:rPr>
              <a:t>t0Óos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232323"/>
                </a:solidFill>
                <a:latin typeface="Arial"/>
                <a:cs typeface="Arial"/>
              </a:rPr>
              <a:t>los</a:t>
            </a:r>
            <a:r>
              <a:rPr dirty="0" sz="900" spc="-40" i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tramilss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que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1A1A1A"/>
                </a:solidFill>
                <a:latin typeface="Arial"/>
                <a:cs typeface="Arial"/>
              </a:rPr>
              <a:t>seen</a:t>
            </a:r>
            <a:r>
              <a:rPr dirty="0" sz="900" spc="-6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menester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para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-20" i="1">
                <a:latin typeface="Arial"/>
                <a:cs typeface="Arial"/>
              </a:rPr>
              <a:t> nonnal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ejecuÓ‹fin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212643" y="8370866"/>
            <a:ext cx="45307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mismo.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Siendo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las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20</a:t>
            </a:r>
            <a:r>
              <a:rPr dirty="0" sz="900" spc="6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hs</a:t>
            </a:r>
            <a:r>
              <a:rPr dirty="0" sz="900" spc="8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y</a:t>
            </a:r>
            <a:r>
              <a:rPr dirty="0" sz="900" spc="4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no</a:t>
            </a:r>
            <a:r>
              <a:rPr dirty="0" sz="900" spc="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existiendo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más</a:t>
            </a:r>
            <a:r>
              <a:rPr dirty="0" sz="900" spc="5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temas</a:t>
            </a:r>
            <a:r>
              <a:rPr dirty="0" sz="900" spc="8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por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tratar,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se</a:t>
            </a:r>
            <a:r>
              <a:rPr dirty="0" sz="900" spc="2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da</a:t>
            </a:r>
            <a:r>
              <a:rPr dirty="0" sz="900" spc="9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por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finalizada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la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279296" y="8671869"/>
            <a:ext cx="446405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10">
                <a:latin typeface="Lucida Sans Unicode"/>
                <a:cs typeface="Lucida Sans Unicode"/>
              </a:rPr>
              <a:t>amb/ea</a:t>
            </a:r>
            <a:r>
              <a:rPr dirty="0" sz="900" spc="90">
                <a:latin typeface="Lucida Sans Unicode"/>
                <a:cs typeface="Lucida Sans Unicode"/>
              </a:rPr>
              <a:t> </a:t>
            </a:r>
            <a:r>
              <a:rPr dirty="0" sz="900" spc="-65">
                <a:latin typeface="Lucida Sans Unicode"/>
                <a:cs typeface="Lucida Sans Unicode"/>
              </a:rPr>
              <a:t>6enera/</a:t>
            </a:r>
            <a:r>
              <a:rPr dirty="0" sz="900" spc="-120">
                <a:latin typeface="Lucida Sans Unicode"/>
                <a:cs typeface="Lucida Sans Unicode"/>
              </a:rPr>
              <a:t> </a:t>
            </a:r>
            <a:r>
              <a:rPr dirty="0" sz="900" spc="-95">
                <a:latin typeface="Lucida Sans Unicode"/>
                <a:cs typeface="Lucida Sans Unicode"/>
              </a:rPr>
              <a:t>Exfraord/maria”.</a:t>
            </a:r>
            <a:r>
              <a:rPr dirty="0" sz="900"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0A0A0A"/>
                </a:solidFill>
                <a:latin typeface="Lucida Sans Unicode"/>
                <a:cs typeface="Lucida Sans Unicode"/>
              </a:rPr>
              <a:t>Siguen</a:t>
            </a:r>
            <a:r>
              <a:rPr dirty="0" sz="900" spc="-1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las</a:t>
            </a:r>
            <a:r>
              <a:rPr dirty="0" sz="900" spc="-85"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firmas-</a:t>
            </a:r>
            <a:r>
              <a:rPr dirty="0" sz="900" spc="-100">
                <a:latin typeface="Lucida Sans Unicode"/>
                <a:cs typeface="Lucida Sans Unicode"/>
              </a:rPr>
              <a:t>IJegibtes.</a:t>
            </a:r>
            <a:r>
              <a:rPr dirty="0" sz="900" spc="160">
                <a:latin typeface="Lucida Sans Unicode"/>
                <a:cs typeface="Lucida Sans Unicode"/>
              </a:rPr>
              <a:t> </a:t>
            </a:r>
            <a:r>
              <a:rPr dirty="0" sz="900" spc="-100">
                <a:latin typeface="Lucida Sans Unicode"/>
                <a:cs typeface="Lucida Sans Unicode"/>
              </a:rPr>
              <a:t>Acta-obrante</a:t>
            </a:r>
            <a:r>
              <a:rPr dirty="0" sz="900" spc="25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al</a:t>
            </a:r>
            <a:r>
              <a:rPr dirty="0" sz="900" spc="-100"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folios</a:t>
            </a:r>
            <a:r>
              <a:rPr dirty="0" sz="900" spc="-35"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161616"/>
                </a:solidFill>
                <a:latin typeface="Lucida Sans Unicode"/>
                <a:cs typeface="Lucida Sans Unicode"/>
              </a:rPr>
              <a:t>del</a:t>
            </a:r>
            <a:r>
              <a:rPr dirty="0" sz="900" spc="-13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Libre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362200" y="8984600"/>
            <a:ext cx="43884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Lucida Sans Unicode"/>
                <a:cs typeface="Lucida Sans Unicode"/>
              </a:rPr>
              <a:t>s</a:t>
            </a:r>
            <a:r>
              <a:rPr dirty="0" sz="900" spc="50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Asambleas</a:t>
            </a:r>
            <a:r>
              <a:rPr dirty="0" sz="900" spc="-45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N°</a:t>
            </a:r>
            <a:r>
              <a:rPr dirty="0" sz="900" spc="-40">
                <a:latin typeface="Lucida Sans Unicode"/>
                <a:cs typeface="Lucida Sans Unicode"/>
              </a:rPr>
              <a:t> </a:t>
            </a:r>
            <a:r>
              <a:rPr dirty="0" sz="900" spc="-50">
                <a:latin typeface="Lucida Sans Unicode"/>
                <a:cs typeface="Lucida Sans Unicode"/>
              </a:rPr>
              <a:t>1,</a:t>
            </a:r>
            <a:r>
              <a:rPr dirty="0" sz="900" spc="-30">
                <a:latin typeface="Lucida Sans Unicode"/>
                <a:cs typeface="Lucida Sans Unicode"/>
              </a:rPr>
              <a:t> </a:t>
            </a:r>
            <a:r>
              <a:rPr dirty="0" sz="900" spc="-70">
                <a:latin typeface="Lucida Sans Unicode"/>
                <a:cs typeface="Lucida Sans Unicode"/>
              </a:rPr>
              <a:t>rubricado</a:t>
            </a:r>
            <a:r>
              <a:rPr dirty="0" sz="900" spc="15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18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51515"/>
                </a:solidFill>
                <a:latin typeface="Lucida Sans Unicode"/>
                <a:cs typeface="Lucida Sans Unicode"/>
              </a:rPr>
              <a:t>la</a:t>
            </a:r>
            <a:r>
              <a:rPr dirty="0" sz="900" spc="-5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131313"/>
                </a:solidFill>
                <a:latin typeface="Lucida Sans Unicode"/>
                <a:cs typeface="Lucida Sans Unicode"/>
              </a:rPr>
              <a:t>Dirección</a:t>
            </a:r>
            <a:r>
              <a:rPr dirty="0" sz="900" spc="-7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P/ovinciat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1A1A1A"/>
                </a:solidFill>
                <a:latin typeface="Lucida Sans Unicode"/>
                <a:cs typeface="Lucida Sans Unicode"/>
              </a:rPr>
              <a:t>da</a:t>
            </a:r>
            <a:r>
              <a:rPr dirty="0" sz="900" spc="-8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Registro</a:t>
            </a:r>
            <a:r>
              <a:rPr dirty="0" sz="900" spc="-2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12121"/>
                </a:solidFill>
                <a:latin typeface="Lucida Sans Unicode"/>
                <a:cs typeface="Lucida Sans Unicode"/>
              </a:rPr>
              <a:t>y</a:t>
            </a:r>
            <a:r>
              <a:rPr dirty="0" sz="900" spc="-4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Fisca(ización</a:t>
            </a:r>
            <a:r>
              <a:rPr dirty="0" sz="900" spc="25"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42559" y="9259592"/>
            <a:ext cx="692785" cy="0"/>
          </a:xfrm>
          <a:custGeom>
            <a:avLst/>
            <a:gdLst/>
            <a:ahLst/>
            <a:cxnLst/>
            <a:rect l="l" t="t" r="r" b="b"/>
            <a:pathLst>
              <a:path w="692785" h="0">
                <a:moveTo>
                  <a:pt x="0" y="0"/>
                </a:moveTo>
                <a:lnTo>
                  <a:pt x="692435" y="0"/>
                </a:lnTo>
              </a:path>
            </a:pathLst>
          </a:custGeom>
          <a:ln w="8991">
            <a:solidFill>
              <a:srgbClr val="6B777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110035" y="9228123"/>
            <a:ext cx="2368550" cy="15240"/>
            <a:chOff x="3110035" y="9228123"/>
            <a:chExt cx="2368550" cy="15240"/>
          </a:xfrm>
        </p:grpSpPr>
        <p:sp>
          <p:nvSpPr>
            <p:cNvPr id="4" name="object 4" descr=""/>
            <p:cNvSpPr/>
            <p:nvPr/>
          </p:nvSpPr>
          <p:spPr>
            <a:xfrm>
              <a:off x="3110035" y="9238613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 h="0">
                  <a:moveTo>
                    <a:pt x="0" y="0"/>
                  </a:moveTo>
                  <a:lnTo>
                    <a:pt x="1534748" y="0"/>
                  </a:lnTo>
                </a:path>
              </a:pathLst>
            </a:custGeom>
            <a:ln w="8991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59770" y="9232619"/>
              <a:ext cx="818515" cy="0"/>
            </a:xfrm>
            <a:custGeom>
              <a:avLst/>
              <a:gdLst/>
              <a:ahLst/>
              <a:cxnLst/>
              <a:rect l="l" t="t" r="r" b="b"/>
              <a:pathLst>
                <a:path w="818514" h="0">
                  <a:moveTo>
                    <a:pt x="0" y="0"/>
                  </a:moveTo>
                  <a:lnTo>
                    <a:pt x="818332" y="0"/>
                  </a:lnTo>
                </a:path>
              </a:pathLst>
            </a:custGeom>
            <a:ln w="8991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2483547" y="1500352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 h="0">
                <a:moveTo>
                  <a:pt x="0" y="0"/>
                </a:moveTo>
                <a:lnTo>
                  <a:pt x="290762" y="0"/>
                </a:lnTo>
              </a:path>
            </a:pathLst>
          </a:custGeom>
          <a:ln w="8991">
            <a:solidFill>
              <a:srgbClr val="60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268906" y="1491361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623" y="0"/>
                </a:lnTo>
              </a:path>
            </a:pathLst>
          </a:custGeom>
          <a:ln w="8991">
            <a:solidFill>
              <a:srgbClr val="605B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112" y="8900929"/>
            <a:ext cx="293239" cy="37527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5272" y="8177739"/>
            <a:ext cx="70377" cy="78573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984" y="6313082"/>
            <a:ext cx="148574" cy="46909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2336" y="4131786"/>
            <a:ext cx="207222" cy="10593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3542" y="2462585"/>
            <a:ext cx="93836" cy="44564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8279" y="5496073"/>
            <a:ext cx="7819" cy="17982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8353" y="6012079"/>
            <a:ext cx="281509" cy="33227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580041" y="1145375"/>
            <a:ext cx="143065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30">
                <a:solidFill>
                  <a:srgbClr val="232323"/>
                </a:solidFill>
                <a:latin typeface="Arial MT"/>
                <a:cs typeface="Arial MT"/>
              </a:rPr>
              <a:t>GAA02894b35</a:t>
            </a:r>
            <a:r>
              <a:rPr dirty="0" baseline="3472" sz="2400" spc="-44">
                <a:solidFill>
                  <a:srgbClr val="232323"/>
                </a:solidFill>
                <a:latin typeface="Arial MT"/>
                <a:cs typeface="Arial MT"/>
              </a:rPr>
              <a:t>6</a:t>
            </a:r>
            <a:endParaRPr baseline="3472" sz="24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79032" y="1705792"/>
            <a:ext cx="4737735" cy="7740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dirty="0" baseline="3086" sz="1350" spc="-104">
                <a:latin typeface="Lucida Sans Unicode"/>
                <a:cs typeface="Lucida Sans Unicode"/>
              </a:rPr>
              <a:t>Cooperativas,</a:t>
            </a:r>
            <a:r>
              <a:rPr dirty="0" baseline="3086" sz="1350" spc="172">
                <a:latin typeface="Lucida Sans Unicode"/>
                <a:cs typeface="Lucida Sans Unicode"/>
              </a:rPr>
              <a:t> </a:t>
            </a:r>
            <a:r>
              <a:rPr dirty="0" baseline="3086" sz="1350" spc="-30">
                <a:solidFill>
                  <a:srgbClr val="151515"/>
                </a:solidFill>
                <a:latin typeface="Lucida Sans Unicode"/>
                <a:cs typeface="Lucida Sans Unicode"/>
              </a:rPr>
              <a:t>el</a:t>
            </a:r>
            <a:r>
              <a:rPr dirty="0" baseline="3086" sz="1350" spc="-97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 spc="-217">
                <a:latin typeface="Lucida Sans Unicode"/>
                <a:cs typeface="Lucida Sans Unicode"/>
              </a:rPr>
              <a:t>21-10-</a:t>
            </a:r>
            <a:r>
              <a:rPr dirty="0" baseline="3086" sz="1350" spc="-157">
                <a:latin typeface="Lucida Sans Unicode"/>
                <a:cs typeface="Lucida Sans Unicode"/>
              </a:rPr>
              <a:t>2021,</a:t>
            </a:r>
            <a:r>
              <a:rPr dirty="0" baseline="3086" sz="1350" spc="187">
                <a:latin typeface="Lucida Sans Unicode"/>
                <a:cs typeface="Lucida Sans Unicode"/>
              </a:rPr>
              <a:t> </a:t>
            </a:r>
            <a:r>
              <a:rPr dirty="0" baseline="3086" sz="1350" spc="-82">
                <a:solidFill>
                  <a:srgbClr val="0F0F0F"/>
                </a:solidFill>
                <a:latin typeface="Lucida Sans Unicode"/>
                <a:cs typeface="Lucida Sans Unicode"/>
              </a:rPr>
              <a:t>bajo</a:t>
            </a:r>
            <a:r>
              <a:rPr dirty="0" baseline="3086" sz="1350" spc="3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>
                <a:latin typeface="Lucida Sans Unicode"/>
                <a:cs typeface="Lucida Sans Unicode"/>
              </a:rPr>
              <a:t>N° </a:t>
            </a:r>
            <a:r>
              <a:rPr dirty="0" baseline="3086" sz="1350" spc="-157">
                <a:solidFill>
                  <a:srgbClr val="0C0C0C"/>
                </a:solidFill>
                <a:latin typeface="Lucida Sans Unicode"/>
                <a:cs typeface="Lucida Sans Unicode"/>
              </a:rPr>
              <a:t>95419,</a:t>
            </a:r>
            <a:r>
              <a:rPr dirty="0" baseline="3086" sz="1350" spc="82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>
                <a:latin typeface="Lucida Sans Unicode"/>
                <a:cs typeface="Lucida Sans Unicode"/>
              </a:rPr>
              <a:t>e)</a:t>
            </a:r>
            <a:r>
              <a:rPr dirty="0" baseline="3086" sz="1350" spc="-7">
                <a:latin typeface="Lucida Sans Unicode"/>
                <a:cs typeface="Lucida Sans Unicode"/>
              </a:rPr>
              <a:t> </a:t>
            </a:r>
            <a:r>
              <a:rPr dirty="0" baseline="3086" sz="1350" spc="-75">
                <a:solidFill>
                  <a:srgbClr val="0C0C0C"/>
                </a:solidFill>
                <a:latin typeface="Lucida Sans Unicode"/>
                <a:cs typeface="Lucida Sans Unicode"/>
              </a:rPr>
              <a:t>Acta</a:t>
            </a:r>
            <a:r>
              <a:rPr dirty="0" baseline="3086" sz="1350" spc="112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 spc="-75">
                <a:solidFill>
                  <a:srgbClr val="0C0C0C"/>
                </a:solidFill>
                <a:latin typeface="Lucida Sans Unicode"/>
                <a:cs typeface="Lucida Sans Unicode"/>
              </a:rPr>
              <a:t>Conssjo</a:t>
            </a:r>
            <a:r>
              <a:rPr dirty="0" baseline="3086" sz="1350" spc="22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>
                <a:latin typeface="Lucida Sans Unicode"/>
                <a:cs typeface="Lucida Sans Unicode"/>
              </a:rPr>
              <a:t>de</a:t>
            </a:r>
            <a:r>
              <a:rPr dirty="0" baseline="3086" sz="1350" spc="-30">
                <a:latin typeface="Lucida Sans Unicode"/>
                <a:cs typeface="Lucida Sans Unicode"/>
              </a:rPr>
              <a:t> </a:t>
            </a:r>
            <a:r>
              <a:rPr dirty="0" baseline="3086" sz="1350" spc="-120">
                <a:latin typeface="Lucida Sans Unicode"/>
                <a:cs typeface="Lucida Sans Unicode"/>
              </a:rPr>
              <a:t>Administración</a:t>
            </a:r>
            <a:r>
              <a:rPr dirty="0" baseline="3086" sz="1350" spc="15">
                <a:latin typeface="Lucida Sans Unicode"/>
                <a:cs typeface="Lucida Sans Unicode"/>
              </a:rPr>
              <a:t> </a:t>
            </a:r>
            <a:r>
              <a:rPr dirty="0" baseline="3086" sz="1350">
                <a:solidFill>
                  <a:srgbClr val="0E0E0E"/>
                </a:solidFill>
                <a:latin typeface="Lucida Sans Unicode"/>
                <a:cs typeface="Lucida Sans Unicode"/>
              </a:rPr>
              <a:t>N°:</a:t>
            </a:r>
            <a:r>
              <a:rPr dirty="0" baseline="3086" sz="1350" spc="-6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 spc="-44">
                <a:solidFill>
                  <a:srgbClr val="1A1A1A"/>
                </a:solidFill>
                <a:latin typeface="Lucida Sans Unicode"/>
                <a:cs typeface="Lucida Sans Unicode"/>
              </a:rPr>
              <a:t>16</a:t>
            </a:r>
            <a:r>
              <a:rPr dirty="0" baseline="3086" sz="1350" spc="1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>
                <a:solidFill>
                  <a:srgbClr val="282828"/>
                </a:solidFill>
                <a:latin typeface="Lucida Sans Unicode"/>
                <a:cs typeface="Lucida Sans Unicode"/>
              </a:rPr>
              <a:t>q</a:t>
            </a:r>
            <a:r>
              <a:rPr dirty="0" baseline="21604" sz="1350" spc="-30">
                <a:solidFill>
                  <a:srgbClr val="282828"/>
                </a:solidFill>
                <a:latin typeface="Lucida Sans Unicode"/>
                <a:cs typeface="Lucida Sans Unicode"/>
              </a:rPr>
              <a:t>uo</a:t>
            </a:r>
            <a:r>
              <a:rPr dirty="0" baseline="21604" sz="1350" spc="-30">
                <a:solidFill>
                  <a:srgbClr val="7B7B7B"/>
                </a:solidFill>
                <a:latin typeface="Lucida Sans Unicode"/>
                <a:cs typeface="Lucida Sans Unicode"/>
              </a:rPr>
              <a:t>1</a:t>
            </a:r>
            <a:endParaRPr baseline="21604" sz="1350">
              <a:latin typeface="Lucida Sans Unicode"/>
              <a:cs typeface="Lucida Sans Unicode"/>
            </a:endParaRPr>
          </a:p>
          <a:p>
            <a:pPr marL="44450">
              <a:lnSpc>
                <a:spcPct val="100000"/>
              </a:lnSpc>
              <a:spcBef>
                <a:spcPts val="1320"/>
              </a:spcBef>
            </a:pPr>
            <a:r>
              <a:rPr dirty="0" sz="900" spc="-70">
                <a:latin typeface="Lucida Sans Unicode"/>
                <a:cs typeface="Lucida Sans Unicode"/>
              </a:rPr>
              <a:t>transcripts</a:t>
            </a:r>
            <a:r>
              <a:rPr dirty="0" sz="900" spc="-5">
                <a:latin typeface="Lucida Sans Unicode"/>
                <a:cs typeface="Lucida Sans Unicode"/>
              </a:rPr>
              <a:t> </a:t>
            </a:r>
            <a:r>
              <a:rPr dirty="0" sz="900" spc="-50">
                <a:latin typeface="Lucida Sans Unicode"/>
                <a:cs typeface="Lucida Sans Unicode"/>
              </a:rPr>
              <a:t>dice:</a:t>
            </a:r>
            <a:r>
              <a:rPr dirty="0" sz="900" spc="-10">
                <a:latin typeface="Lucida Sans Unicode"/>
                <a:cs typeface="Lucida Sans Unicode"/>
              </a:rPr>
              <a:t> </a:t>
            </a:r>
            <a:r>
              <a:rPr dirty="0" sz="900" i="1">
                <a:latin typeface="Arial"/>
                <a:cs typeface="Arial"/>
              </a:rPr>
              <a:t>“En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 </a:t>
            </a:r>
            <a:r>
              <a:rPr dirty="0" sz="900" spc="-25" i="1">
                <a:solidFill>
                  <a:srgbClr val="0C0C0C"/>
                </a:solidFill>
                <a:latin typeface="Arial"/>
                <a:cs typeface="Arial"/>
              </a:rPr>
              <a:t>Ciuded</a:t>
            </a:r>
            <a:r>
              <a:rPr dirty="0" sz="900" spc="2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de</a:t>
            </a:r>
            <a:r>
              <a:rPr dirty="0" sz="900" spc="-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Máximo</a:t>
            </a:r>
            <a:r>
              <a:rPr dirty="0" sz="900" spc="45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51515"/>
                </a:solidFill>
                <a:latin typeface="Arial"/>
                <a:cs typeface="Arial"/>
              </a:rPr>
              <a:t>Paz,</a:t>
            </a:r>
            <a:r>
              <a:rPr dirty="0" sz="900" spc="4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spc="-45" i="1">
                <a:solidFill>
                  <a:srgbClr val="0E0E0E"/>
                </a:solidFill>
                <a:latin typeface="Arial"/>
                <a:cs typeface="Arial"/>
              </a:rPr>
              <a:t>Caî'ìuelas,</a:t>
            </a:r>
            <a:r>
              <a:rPr dirty="0" sz="900" spc="7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Provincia</a:t>
            </a:r>
            <a:r>
              <a:rPr dirty="0" sz="900" spc="4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D1D1D"/>
                </a:solidFill>
                <a:latin typeface="Arial"/>
                <a:cs typeface="Arial"/>
              </a:rPr>
              <a:t>de</a:t>
            </a:r>
            <a:r>
              <a:rPr dirty="0" sz="900" spc="-35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C0C0C"/>
                </a:solidFill>
                <a:latin typeface="Arial"/>
                <a:cs typeface="Arial"/>
              </a:rPr>
              <a:t>Buenos</a:t>
            </a:r>
            <a:r>
              <a:rPr dirty="0" sz="900" spc="4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Alms</a:t>
            </a:r>
            <a:r>
              <a:rPr dirty="0" sz="900" spc="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dirty="0" sz="900" spc="-2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los</a:t>
            </a:r>
            <a:r>
              <a:rPr dirty="0" sz="900" spc="160" i="1">
                <a:latin typeface="Arial"/>
                <a:cs typeface="Arial"/>
              </a:rPr>
              <a:t>  </a:t>
            </a:r>
            <a:r>
              <a:rPr dirty="0" sz="900" spc="-590" i="1">
                <a:solidFill>
                  <a:srgbClr val="3F3F3F"/>
                </a:solidFill>
                <a:latin typeface="Arial"/>
                <a:cs typeface="Arial"/>
              </a:rPr>
              <a:t>—</a:t>
            </a:r>
            <a:r>
              <a:rPr dirty="0" sz="900" spc="-50" i="1">
                <a:solidFill>
                  <a:srgbClr val="3F3F3F"/>
                </a:solidFill>
                <a:latin typeface="Arial"/>
                <a:cs typeface="Arial"/>
              </a:rPr>
              <a:t>’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9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tabLst>
                <a:tab pos="3913504" algn="l"/>
              </a:tabLst>
            </a:pPr>
            <a:r>
              <a:rPr dirty="0" sz="900" spc="-114">
                <a:solidFill>
                  <a:srgbClr val="111111"/>
                </a:solidFill>
                <a:latin typeface="Lucida Sans Unicode"/>
                <a:cs typeface="Lucida Sans Unicode"/>
              </a:rPr>
              <a:t>/os</a:t>
            </a:r>
            <a:r>
              <a:rPr dirty="0" sz="900" spc="-9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>
                <a:solidFill>
                  <a:srgbClr val="1F1F1F"/>
                </a:solidFill>
                <a:latin typeface="Lucida Sans Unicode"/>
                <a:cs typeface="Lucida Sans Unicode"/>
              </a:rPr>
              <a:t>8</a:t>
            </a:r>
            <a:r>
              <a:rPr dirty="0" sz="900" spc="-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días</a:t>
            </a:r>
            <a:r>
              <a:rPr dirty="0" sz="900" spc="-165"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del</a:t>
            </a:r>
            <a:r>
              <a:rPr dirty="0" sz="900" spc="-10">
                <a:solidFill>
                  <a:srgbClr val="1C1C1C"/>
                </a:solidFill>
                <a:latin typeface="Lucida Sans Unicode"/>
                <a:cs typeface="Lucida Sans Unicode"/>
              </a:rPr>
              <a:t>mes</a:t>
            </a:r>
            <a:r>
              <a:rPr dirty="0" sz="900" spc="-18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de</a:t>
            </a:r>
            <a:r>
              <a:rPr dirty="0" sz="900" spc="-90"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0F0F0F"/>
                </a:solidFill>
                <a:latin typeface="Lucida Sans Unicode"/>
                <a:cs typeface="Lucida Sans Unicode"/>
              </a:rPr>
              <a:t>agosto</a:t>
            </a:r>
            <a:r>
              <a:rPr dirty="0" sz="900" spc="-12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>
                <a:latin typeface="Lucida Sans Unicode"/>
                <a:cs typeface="Lucida Sans Unicode"/>
              </a:rPr>
              <a:t>del</a:t>
            </a:r>
            <a:r>
              <a:rPr dirty="0" sz="900" spc="-140"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eńo</a:t>
            </a:r>
            <a:r>
              <a:rPr dirty="0" sz="900" spc="-90">
                <a:latin typeface="Lucida Sans Unicode"/>
                <a:cs typeface="Lucida Sans Unicode"/>
              </a:rPr>
              <a:t> </a:t>
            </a:r>
            <a:r>
              <a:rPr dirty="0" sz="900" spc="-114">
                <a:solidFill>
                  <a:srgbClr val="131313"/>
                </a:solidFill>
                <a:latin typeface="Lucida Sans Unicode"/>
                <a:cs typeface="Lucida Sans Unicode"/>
              </a:rPr>
              <a:t>2022,</a:t>
            </a:r>
            <a:r>
              <a:rPr dirty="0" sz="900" spc="-9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111111"/>
                </a:solidFill>
                <a:latin typeface="Lucida Sans Unicode"/>
                <a:cs typeface="Lucida Sans Unicode"/>
              </a:rPr>
              <a:t>sier›do</a:t>
            </a:r>
            <a:r>
              <a:rPr dirty="0" sz="900" spc="-9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95">
                <a:solidFill>
                  <a:srgbClr val="181818"/>
                </a:solidFill>
                <a:latin typeface="Lucida Sans Unicode"/>
                <a:cs typeface="Lucida Sans Unicode"/>
              </a:rPr>
              <a:t>/as</a:t>
            </a:r>
            <a:r>
              <a:rPr dirty="0" sz="900" spc="-8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0">
                <a:solidFill>
                  <a:srgbClr val="0F0F0F"/>
                </a:solidFill>
                <a:latin typeface="Lucida Sans Unicode"/>
                <a:cs typeface="Lucida Sans Unicode"/>
              </a:rPr>
              <a:t>10</a:t>
            </a:r>
            <a:r>
              <a:rPr dirty="0" sz="900" spc="-12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F1F1F"/>
                </a:solidFill>
                <a:latin typeface="Lucida Sans Unicode"/>
                <a:cs typeface="Lucida Sans Unicode"/>
              </a:rPr>
              <a:t>is</a:t>
            </a:r>
            <a:r>
              <a:rPr dirty="0" sz="900" spc="2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1C1C1C"/>
                </a:solidFill>
                <a:latin typeface="Lucida Sans Unicode"/>
                <a:cs typeface="Lucida Sans Unicode"/>
              </a:rPr>
              <a:t>se</a:t>
            </a:r>
            <a:r>
              <a:rPr dirty="0" sz="900" spc="8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5">
                <a:latin typeface="Lucida Sans Unicode"/>
                <a:cs typeface="Lucida Sans Unicode"/>
              </a:rPr>
              <a:t>/e,?nez,</a:t>
            </a:r>
            <a:r>
              <a:rPr dirty="0" sz="900" spc="-114"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/os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sz="900" spc="-80">
                <a:latin typeface="Lucida Sans Unicode"/>
                <a:cs typeface="Lucida Sans Unicode"/>
              </a:rPr>
              <a:t>ascomse/er¢</a:t>
            </a:r>
            <a:r>
              <a:rPr dirty="0" sz="900" spc="240">
                <a:latin typeface="Lucida Sans Unicode"/>
                <a:cs typeface="Lucida Sans Unicode"/>
              </a:rPr>
              <a:t> </a:t>
            </a:r>
            <a:r>
              <a:rPr dirty="0" sz="900" spc="-50">
                <a:latin typeface="Lucida Sans Unicode"/>
                <a:cs typeface="Lucida Sans Unicode"/>
              </a:rPr>
              <a:t>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79597" y="2612712"/>
            <a:ext cx="45383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7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la</a:t>
            </a:r>
            <a:r>
              <a:rPr dirty="0" sz="900" spc="-70">
                <a:latin typeface="Lucida Sans Unicode"/>
                <a:cs typeface="Lucida Sans Unicode"/>
              </a:rPr>
              <a:t> </a:t>
            </a:r>
            <a:r>
              <a:rPr dirty="0" sz="900" spc="-65">
                <a:latin typeface="Lucida Sans Unicode"/>
                <a:cs typeface="Lucida Sans Unicode"/>
              </a:rPr>
              <a:t>Coogerafiva</a:t>
            </a:r>
            <a:r>
              <a:rPr dirty="0" sz="900" spc="70">
                <a:latin typeface="Lucida Sans Unicode"/>
                <a:cs typeface="Lucida Sans Unicode"/>
              </a:rPr>
              <a:t> </a:t>
            </a:r>
            <a:r>
              <a:rPr dirty="0" sz="900" spc="-35">
                <a:solidFill>
                  <a:srgbClr val="212121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4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Traöajo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62626"/>
                </a:solidFill>
                <a:latin typeface="Arial"/>
                <a:cs typeface="Arial"/>
              </a:rPr>
              <a:t>“En</a:t>
            </a:r>
            <a:r>
              <a:rPr dirty="0" sz="900" spc="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F0F0F"/>
                </a:solidFill>
                <a:latin typeface="Arial"/>
                <a:cs typeface="Arial"/>
              </a:rPr>
              <a:t>Błgque“</a:t>
            </a:r>
            <a:r>
              <a:rPr dirty="0" sz="900" spc="3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Lłöa,</a:t>
            </a:r>
            <a:r>
              <a:rPr dirty="0" sz="900" spc="6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0C0C0C"/>
                </a:solidFill>
                <a:latin typeface="Arial"/>
                <a:cs typeface="Arial"/>
              </a:rPr>
              <a:t>Matrícula</a:t>
            </a:r>
            <a:r>
              <a:rPr dirty="0" sz="900" spc="6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232323"/>
                </a:solidFill>
                <a:latin typeface="Arial"/>
                <a:cs typeface="Arial"/>
              </a:rPr>
              <a:t>fiP</a:t>
            </a:r>
            <a:r>
              <a:rPr dirty="0" sz="900" spc="20" i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59613,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el</a:t>
            </a:r>
            <a:r>
              <a:rPr dirty="0" sz="900" spc="-2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Sr.</a:t>
            </a:r>
            <a:r>
              <a:rPr dirty="0" sz="900" spc="1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presidente</a:t>
            </a:r>
            <a:r>
              <a:rPr dirty="0" sz="900" spc="85" i="1">
                <a:latin typeface="Arial"/>
                <a:cs typeface="Arial"/>
              </a:rPr>
              <a:t> </a:t>
            </a:r>
            <a:r>
              <a:rPr dirty="0" baseline="-6172" sz="1350" spc="-37" i="1">
                <a:latin typeface="Arial"/>
                <a:cs typeface="Arial"/>
              </a:rPr>
              <a:t>Pe</a:t>
            </a:r>
            <a:r>
              <a:rPr dirty="0" baseline="12345" sz="1350" spc="-37" i="1">
                <a:latin typeface="Arial"/>
                <a:cs typeface="Arial"/>
              </a:rPr>
              <a:t>d</a:t>
            </a:r>
            <a:endParaRPr baseline="12345"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79874" y="2577530"/>
            <a:ext cx="869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>
                <a:solidFill>
                  <a:srgbClr val="646464"/>
                </a:solidFill>
                <a:latin typeface="Lucida Sans Unicode"/>
                <a:cs typeface="Lucida Sans Unicode"/>
              </a:rPr>
              <a:t>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84723" y="2925442"/>
            <a:ext cx="471805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900" spc="-30" i="1">
                <a:latin typeface="Arial"/>
                <a:cs typeface="Arial"/>
              </a:rPr>
              <a:t>Maldonado,</a:t>
            </a:r>
            <a:r>
              <a:rPr dirty="0" sz="900" spc="14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el</a:t>
            </a:r>
            <a:r>
              <a:rPr dirty="0" sz="900" spc="7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Sr.</a:t>
            </a:r>
            <a:r>
              <a:rPr dirty="0" sz="900" spc="20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Jorge</a:t>
            </a:r>
            <a:r>
              <a:rPr dirty="0" sz="900" spc="10">
                <a:latin typeface="Lucida Sans Unicode"/>
                <a:cs typeface="Lucida Sans Unicode"/>
              </a:rPr>
              <a:t> </a:t>
            </a:r>
            <a:r>
              <a:rPr dirty="0" sz="900" spc="-10" i="1">
                <a:solidFill>
                  <a:srgbClr val="111111"/>
                </a:solidFill>
                <a:latin typeface="Arial"/>
                <a:cs typeface="Arial"/>
              </a:rPr>
              <a:t>Lodoli,</a:t>
            </a:r>
            <a:r>
              <a:rPr dirty="0" sz="900" spc="9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11111"/>
                </a:solidFill>
                <a:latin typeface="Arial"/>
                <a:cs typeface="Arial"/>
              </a:rPr>
              <a:t>secretano,</a:t>
            </a:r>
            <a:r>
              <a:rPr dirty="0" sz="900" spc="13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el</a:t>
            </a:r>
            <a:r>
              <a:rPr dirty="0" sz="900" spc="9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Sr.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Febian</a:t>
            </a:r>
            <a:r>
              <a:rPr dirty="0" sz="900" spc="135" i="1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Cesœ</a:t>
            </a:r>
            <a:r>
              <a:rPr dirty="0" sz="900" spc="3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Teœreio</a:t>
            </a:r>
            <a:r>
              <a:rPr dirty="0" sz="900" spc="114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900" spc="9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Stndiœ</a:t>
            </a:r>
            <a:r>
              <a:rPr dirty="0" sz="900" spc="8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F1F1F"/>
                </a:solidFill>
                <a:latin typeface="Arial"/>
                <a:cs typeface="Arial"/>
              </a:rPr>
              <a:t>S(.</a:t>
            </a:r>
            <a:r>
              <a:rPr dirty="0" sz="900" spc="-8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baseline="21604" sz="1350">
                <a:solidFill>
                  <a:srgbClr val="3D3D3D"/>
                </a:solidFill>
                <a:latin typeface="Lucida Sans Unicode"/>
                <a:cs typeface="Lucida Sans Unicode"/>
              </a:rPr>
              <a:t>5</a:t>
            </a:r>
            <a:endParaRPr baseline="21604" sz="135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84493" y="3222536"/>
            <a:ext cx="418719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3086" sz="1350" spc="-52" i="1">
                <a:latin typeface="Arial"/>
                <a:cs typeface="Arial"/>
              </a:rPr>
              <a:t>Alejandro</a:t>
            </a:r>
            <a:r>
              <a:rPr dirty="0" baseline="3086" sz="1350" spc="75" i="1">
                <a:latin typeface="Arial"/>
                <a:cs typeface="Arial"/>
              </a:rPr>
              <a:t> </a:t>
            </a:r>
            <a:r>
              <a:rPr dirty="0" baseline="3086" sz="1350" spc="-44" i="1">
                <a:solidFill>
                  <a:srgbClr val="0C0C0C"/>
                </a:solidFill>
                <a:latin typeface="Arial"/>
                <a:cs typeface="Arial"/>
              </a:rPr>
              <a:t>Sanchez,</a:t>
            </a:r>
            <a:r>
              <a:rPr dirty="0" baseline="3086" sz="1350" spc="7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baseline="3086" sz="1350" spc="-15" i="1">
                <a:solidFill>
                  <a:srgbClr val="1C1C1C"/>
                </a:solidFill>
                <a:latin typeface="Arial"/>
                <a:cs typeface="Arial"/>
              </a:rPr>
              <a:t>en</a:t>
            </a:r>
            <a:r>
              <a:rPr dirty="0" baseline="3086" sz="1350" spc="-7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baseline="3086" sz="1350" spc="-60" i="1">
                <a:solidFill>
                  <a:srgbClr val="0F0F0F"/>
                </a:solidFill>
                <a:latin typeface="Arial"/>
                <a:cs typeface="Arial"/>
              </a:rPr>
              <a:t>la</a:t>
            </a:r>
            <a:r>
              <a:rPr dirty="0" baseline="3086" sz="1350" spc="-187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151515"/>
                </a:solidFill>
                <a:latin typeface="Arial"/>
                <a:cs typeface="Arial"/>
              </a:rPr>
              <a:t>cede </a:t>
            </a:r>
            <a:r>
              <a:rPr dirty="0" baseline="3086" sz="1350" spc="-67" i="1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dirty="0" baseline="3086" sz="1350" spc="-37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181818"/>
                </a:solidFill>
                <a:latin typeface="Arial"/>
                <a:cs typeface="Arial"/>
              </a:rPr>
              <a:t>la</a:t>
            </a:r>
            <a:r>
              <a:rPr dirty="0" baseline="3086" sz="1350" spc="-1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3086" sz="1350" spc="-67" i="1">
                <a:solidFill>
                  <a:srgbClr val="151515"/>
                </a:solidFill>
                <a:latin typeface="Arial"/>
                <a:cs typeface="Arial"/>
              </a:rPr>
              <a:t>Cooperabva,</a:t>
            </a:r>
            <a:r>
              <a:rPr dirty="0" baseline="3086" sz="1350" spc="16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131313"/>
                </a:solidFill>
                <a:latin typeface="Arial"/>
                <a:cs typeface="Arial"/>
              </a:rPr>
              <a:t>a</a:t>
            </a:r>
            <a:r>
              <a:rPr dirty="0" baseline="3086" sz="1350" spc="-67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baseline="3086" sz="1350" spc="-15" i="1">
                <a:solidFill>
                  <a:srgbClr val="181818"/>
                </a:solidFill>
                <a:latin typeface="Arial"/>
                <a:cs typeface="Arial"/>
              </a:rPr>
              <a:t>los</a:t>
            </a:r>
            <a:r>
              <a:rPr dirty="0" baseline="3086" sz="1350" spc="-82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3086" sz="1350" spc="-37" i="1">
                <a:solidFill>
                  <a:srgbClr val="181818"/>
                </a:solidFill>
                <a:latin typeface="Arial"/>
                <a:cs typeface="Arial"/>
              </a:rPr>
              <a:t>efectos</a:t>
            </a:r>
            <a:r>
              <a:rPr dirty="0" baseline="3086" sz="1350" spc="-6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solidFill>
                  <a:srgbClr val="0F0F0F"/>
                </a:solidFill>
                <a:latin typeface="Arial"/>
                <a:cs typeface="Arial"/>
              </a:rPr>
              <a:t>detratar</a:t>
            </a:r>
            <a:r>
              <a:rPr dirty="0" baseline="3086" sz="1350" spc="7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baseline="3086" sz="1350" spc="-30" i="1">
                <a:solidFill>
                  <a:srgbClr val="0F0F0F"/>
                </a:solidFill>
                <a:latin typeface="Arial"/>
                <a:cs typeface="Arial"/>
              </a:rPr>
              <a:t>et</a:t>
            </a:r>
            <a:r>
              <a:rPr dirty="0" baseline="3086" sz="1350" spc="-82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31313"/>
                </a:solidFill>
                <a:latin typeface="Arial"/>
                <a:cs typeface="Arial"/>
              </a:rPr>
              <a:t>aiguienł</a:t>
            </a:r>
            <a:r>
              <a:rPr dirty="0" baseline="12345" sz="1350" spc="-37" i="1">
                <a:solidFill>
                  <a:srgbClr val="131313"/>
                </a:solidFill>
                <a:latin typeface="Arial"/>
                <a:cs typeface="Arial"/>
              </a:rPr>
              <a:t>e.</a:t>
            </a:r>
            <a:r>
              <a:rPr dirty="0" baseline="12345" sz="1350" spc="-217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baseline="12345" sz="1350" spc="-37" i="1">
                <a:solidFill>
                  <a:srgbClr val="0C0C0C"/>
                </a:solidFill>
                <a:latin typeface="Arial"/>
                <a:cs typeface="Arial"/>
              </a:rPr>
              <a:t>.-</a:t>
            </a:r>
            <a:endParaRPr baseline="12345" sz="13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20472" y="3195173"/>
            <a:ext cx="14732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¡</a:t>
            </a:r>
            <a:r>
              <a:rPr dirty="0" sz="900" spc="-10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50">
                <a:solidFill>
                  <a:srgbClr val="A0A0A0"/>
                </a:solidFill>
                <a:latin typeface="Lucida Sans Unicode"/>
                <a:cs typeface="Lucida Sans Unicode"/>
              </a:rPr>
              <a:t>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02246" y="3527449"/>
            <a:ext cx="44996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Dia:</a:t>
            </a:r>
            <a:r>
              <a:rPr dirty="0" sz="900" spc="-6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1)Designacidn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öe</a:t>
            </a:r>
            <a:r>
              <a:rPr dirty="0" sz="900" spc="-1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dos</a:t>
            </a:r>
            <a:r>
              <a:rPr dirty="0" sz="900" spc="1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C0C0C"/>
                </a:solidFill>
                <a:latin typeface="Arial"/>
                <a:cs typeface="Arial"/>
              </a:rPr>
              <a:t>socios</a:t>
            </a:r>
            <a:r>
              <a:rPr dirty="0" sz="900" spc="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que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0C0C0C"/>
                </a:solidFill>
                <a:latin typeface="Arial"/>
                <a:cs typeface="Arial"/>
              </a:rPr>
              <a:t>ecompañen</a:t>
            </a:r>
            <a:r>
              <a:rPr dirty="0" sz="900" spc="-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0F0F0F"/>
                </a:solidFill>
                <a:latin typeface="Lucida Sans Unicode"/>
                <a:cs typeface="Lucida Sans Unicode"/>
              </a:rPr>
              <a:t>la</a:t>
            </a:r>
            <a:r>
              <a:rPr dirty="0" sz="900" spc="-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40">
                <a:solidFill>
                  <a:srgbClr val="1C1C1C"/>
                </a:solidFill>
                <a:latin typeface="Lucida Sans Unicode"/>
                <a:cs typeface="Lucida Sans Unicode"/>
              </a:rPr>
              <a:t>/î/ma</a:t>
            </a:r>
            <a:r>
              <a:rPr dirty="0" sz="900" spc="5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4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la</a:t>
            </a:r>
            <a:r>
              <a:rPr dirty="0" sz="900" spc="3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presume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212121"/>
                </a:solidFill>
                <a:latin typeface="Lucida Sans Unicode"/>
                <a:cs typeface="Lucida Sans Unicode"/>
              </a:rPr>
              <a:t>acta.</a:t>
            </a:r>
            <a:r>
              <a:rPr dirty="0" sz="900" spc="-1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2)Adquisició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73095" y="3503993"/>
            <a:ext cx="9334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50">
                <a:solidFill>
                  <a:srgbClr val="909090"/>
                </a:solidFill>
                <a:latin typeface="Lucida Sans Unicode"/>
                <a:cs typeface="Lucida Sans Unicode"/>
              </a:rPr>
              <a:t>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86375" y="3836270"/>
            <a:ext cx="4530090" cy="4692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35"/>
              </a:spcBef>
            </a:pPr>
            <a:r>
              <a:rPr dirty="0" sz="900" spc="-10" i="1">
                <a:latin typeface="Arial"/>
                <a:cs typeface="Arial"/>
              </a:rPr>
              <a:t>bien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inmueble.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El</a:t>
            </a:r>
            <a:r>
              <a:rPr dirty="0" sz="900" spc="-5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secrełario,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 spc="-30" i="1">
                <a:latin typeface="Arial"/>
                <a:cs typeface="Arial"/>
              </a:rPr>
              <a:t>cumpliendo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0C0C0C"/>
                </a:solidFill>
                <a:latin typeface="Arial"/>
                <a:cs typeface="Arial"/>
              </a:rPr>
              <a:t>punto</a:t>
            </a:r>
            <a:r>
              <a:rPr dirty="0" sz="900" spc="-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uno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del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80808"/>
                </a:solidFill>
                <a:latin typeface="Arial"/>
                <a:cs typeface="Arial"/>
              </a:rPr>
              <a:t>orden</a:t>
            </a:r>
            <a:r>
              <a:rPr dirty="0" sz="900" i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dia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31313"/>
                </a:solidFill>
                <a:latin typeface="Arial"/>
                <a:cs typeface="Arial"/>
              </a:rPr>
              <a:t>propane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los</a:t>
            </a:r>
            <a:r>
              <a:rPr dirty="0" sz="900" spc="-3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asociado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900" spc="-45" i="1">
                <a:latin typeface="Arial"/>
                <a:cs typeface="Arial"/>
              </a:rPr>
              <a:t>-</a:t>
            </a:r>
            <a:r>
              <a:rPr dirty="0" sz="900" spc="-25" i="1">
                <a:latin typeface="Arial"/>
                <a:cs typeface="Arial"/>
              </a:rPr>
              <a:t>Patńcia</a:t>
            </a:r>
            <a:r>
              <a:rPr dirty="0" sz="900" spc="30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Agüero</a:t>
            </a:r>
            <a:r>
              <a:rPr dirty="0" sz="900" spc="245" i="1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y</a:t>
            </a:r>
            <a:r>
              <a:rPr dirty="0" sz="900" spc="15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Afatias</a:t>
            </a:r>
            <a:r>
              <a:rPr dirty="0" sz="900" spc="15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E0E0E"/>
                </a:solidFill>
                <a:latin typeface="Lucida Sans Unicode"/>
                <a:cs typeface="Lucida Sans Unicode"/>
              </a:rPr>
              <a:t>Porto,</a:t>
            </a:r>
            <a:r>
              <a:rPr dirty="0" sz="900" spc="17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F0F0F"/>
                </a:solidFill>
                <a:latin typeface="Lucida Sans Unicode"/>
                <a:cs typeface="Lucida Sans Unicode"/>
              </a:rPr>
              <a:t>gala</a:t>
            </a:r>
            <a:r>
              <a:rPr dirty="0" sz="900" spc="9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12121"/>
                </a:solidFill>
                <a:latin typeface="Lucida Sans Unicode"/>
                <a:cs typeface="Lucida Sans Unicode"/>
              </a:rPr>
              <a:t>la</a:t>
            </a:r>
            <a:r>
              <a:rPr dirty="0" sz="900" spc="16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25">
                <a:solidFill>
                  <a:srgbClr val="111111"/>
                </a:solidFill>
                <a:latin typeface="Lucida Sans Unicode"/>
                <a:cs typeface="Lucida Sans Unicode"/>
              </a:rPr>
              <a:t>forma</a:t>
            </a:r>
            <a:r>
              <a:rPr dirty="0" sz="900" spc="22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öel</a:t>
            </a:r>
            <a:r>
              <a:rPr dirty="0" sz="900" spc="17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61616"/>
                </a:solidFill>
                <a:latin typeface="Lucida Sans Unicode"/>
                <a:cs typeface="Lucida Sans Unicode"/>
              </a:rPr>
              <a:t>acta,</a:t>
            </a:r>
            <a:r>
              <a:rPr dirty="0" sz="900" spc="19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5">
                <a:solidFill>
                  <a:srgbClr val="1F1F1F"/>
                </a:solidFill>
                <a:latin typeface="Lucida Sans Unicode"/>
                <a:cs typeface="Lucida Sans Unicode"/>
              </a:rPr>
              <a:t>aproôA//doee</a:t>
            </a:r>
            <a:r>
              <a:rPr dirty="0" sz="900" spc="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11111"/>
                </a:solidFill>
                <a:latin typeface="Lucida Sans Unicode"/>
                <a:cs typeface="Lucida Sans Unicode"/>
              </a:rPr>
              <a:t>par</a:t>
            </a:r>
            <a:r>
              <a:rPr dirty="0" sz="900" spc="10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Lucida Sans Unicode"/>
                <a:cs typeface="Lucida Sans Unicode"/>
              </a:rPr>
              <a:t>weriimi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77685" y="4438276"/>
            <a:ext cx="457771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900" spc="-35" i="1">
                <a:solidFill>
                  <a:srgbClr val="0F0F0F"/>
                </a:solidFill>
                <a:latin typeface="Arial"/>
                <a:cs typeface="Arial"/>
              </a:rPr>
              <a:t>Seguidarnente</a:t>
            </a:r>
            <a:r>
              <a:rPr dirty="0" sz="900" spc="21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51515"/>
                </a:solidFill>
                <a:latin typeface="Arial"/>
                <a:cs typeface="Arial"/>
              </a:rPr>
              <a:t>æ.</a:t>
            </a:r>
            <a:r>
              <a:rPr dirty="0" sz="900" spc="3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trata</a:t>
            </a:r>
            <a:r>
              <a:rPr dirty="0" sz="900" spc="9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el</a:t>
            </a:r>
            <a:r>
              <a:rPr dirty="0" sz="900" spc="15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81818"/>
                </a:solidFill>
                <a:latin typeface="Arial"/>
                <a:cs typeface="Arial"/>
              </a:rPr>
              <a:t>punto</a:t>
            </a:r>
            <a:r>
              <a:rPr dirty="0" sz="900" spc="6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12121"/>
                </a:solidFill>
                <a:latin typeface="Arial"/>
                <a:cs typeface="Arial"/>
              </a:rPr>
              <a:t>òos</a:t>
            </a:r>
            <a:r>
              <a:rPr dirty="0" sz="900" spc="114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D1D1D"/>
                </a:solidFill>
                <a:latin typeface="Arial"/>
                <a:cs typeface="Arial"/>
              </a:rPr>
              <a:t>del</a:t>
            </a:r>
            <a:r>
              <a:rPr dirty="0" sz="900" spc="110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51515"/>
                </a:solidFill>
                <a:latin typeface="Arial"/>
                <a:cs typeface="Arial"/>
              </a:rPr>
              <a:t>orden</a:t>
            </a:r>
            <a:r>
              <a:rPr dirty="0" sz="900" spc="13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dia,</a:t>
            </a:r>
            <a:r>
              <a:rPr dirty="0" sz="900" spc="8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œmo</a:t>
            </a:r>
            <a:r>
              <a:rPr dirty="0" sz="900" spc="100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61616"/>
                </a:solidFill>
                <a:latin typeface="Arial"/>
                <a:cs typeface="Arial"/>
              </a:rPr>
              <a:t>œnœcuericia</a:t>
            </a:r>
            <a:r>
              <a:rPr dirty="0" sz="900" spc="19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latin typeface="Lucida Sans Unicode"/>
                <a:cs typeface="Lucida Sans Unicode"/>
              </a:rPr>
              <a:t>/as</a:t>
            </a:r>
            <a:r>
              <a:rPr dirty="0" sz="900" spc="-15">
                <a:latin typeface="Lucida Sans Unicode"/>
                <a:cs typeface="Lucida Sans Unicode"/>
              </a:rPr>
              <a:t> </a:t>
            </a:r>
            <a:r>
              <a:rPr dirty="0" baseline="-6172" sz="1350" spc="-15" i="1">
                <a:solidFill>
                  <a:srgbClr val="0F0F0F"/>
                </a:solidFill>
                <a:latin typeface="Arial"/>
                <a:cs typeface="Arial"/>
              </a:rPr>
              <a:t>8</a:t>
            </a:r>
            <a:r>
              <a:rPr dirty="0" sz="900" spc="-10" i="1">
                <a:solidFill>
                  <a:srgbClr val="0F0F0F"/>
                </a:solidFill>
                <a:latin typeface="Arial"/>
                <a:cs typeface="Arial"/>
              </a:rPr>
              <a:t>estione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40982" y="4395277"/>
            <a:ext cx="8255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75">
                <a:solidFill>
                  <a:srgbClr val="7B7B7B"/>
                </a:solidFill>
                <a:latin typeface="Lucida Sans Unicode"/>
                <a:cs typeface="Lucida Sans Unicode"/>
              </a:rPr>
              <a:t>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03579" y="4743189"/>
            <a:ext cx="419735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0" i="1">
                <a:latin typeface="Arial"/>
                <a:cs typeface="Arial"/>
              </a:rPr>
              <a:t>realizadas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0F0F0F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1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torno st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proyedo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61616"/>
                </a:solidFill>
                <a:latin typeface="Arial"/>
                <a:cs typeface="Arial"/>
              </a:rPr>
              <a:t>“El</a:t>
            </a:r>
            <a:r>
              <a:rPr dirty="0" sz="900" spc="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Area“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31313"/>
                </a:solidFill>
                <a:latin typeface="Arial"/>
                <a:cs typeface="Arial"/>
              </a:rPr>
              <a:t>resułta</a:t>
            </a:r>
            <a:r>
              <a:rPr dirty="0" sz="900" spc="-1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la</a:t>
            </a:r>
            <a:r>
              <a:rPr dirty="0" sz="900" spc="-5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51515"/>
                </a:solidFill>
                <a:latin typeface="Arial"/>
                <a:cs typeface="Arial"/>
              </a:rPr>
              <a:t>confección</a:t>
            </a:r>
            <a:r>
              <a:rPr dirty="0" sz="900" spc="-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2A2A2A"/>
                </a:solidFill>
                <a:latin typeface="Arial"/>
                <a:cs typeface="Arial"/>
              </a:rPr>
              <a:t>de</a:t>
            </a:r>
            <a:r>
              <a:rPr dirty="0" sz="900" spc="-70" i="1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un</a:t>
            </a:r>
            <a:r>
              <a:rPr dirty="0" sz="900" spc="-6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0F0F0F"/>
                </a:solidFill>
                <a:latin typeface="Arial"/>
                <a:cs typeface="Arial"/>
              </a:rPr>
              <a:t>”Convenio</a:t>
            </a:r>
            <a:r>
              <a:rPr dirty="0" sz="900" spc="1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A0A0A"/>
                </a:solidFill>
                <a:latin typeface="Arial"/>
                <a:cs typeface="Arial"/>
              </a:rPr>
              <a:t>especi'fi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580189" y="4700189"/>
            <a:ext cx="13398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30">
                <a:solidFill>
                  <a:srgbClr val="3A3A3A"/>
                </a:solidFill>
                <a:latin typeface="Lucida Sans Unicode"/>
                <a:cs typeface="Lucida Sans Unicode"/>
              </a:rPr>
              <a:t>11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72785" y="5044192"/>
            <a:ext cx="4896485" cy="7778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76835">
              <a:lnSpc>
                <a:spcPct val="100000"/>
              </a:lnSpc>
              <a:spcBef>
                <a:spcPts val="135"/>
              </a:spcBef>
              <a:tabLst>
                <a:tab pos="3215005" algn="l"/>
              </a:tabLst>
            </a:pPr>
            <a:r>
              <a:rPr dirty="0" sz="900">
                <a:solidFill>
                  <a:srgbClr val="C1C1C1"/>
                </a:solidFill>
                <a:latin typeface="Lucida Sans Unicode"/>
                <a:cs typeface="Lucida Sans Unicode"/>
              </a:rPr>
              <a:t>’</a:t>
            </a:r>
            <a:r>
              <a:rPr dirty="0" sz="900" spc="175">
                <a:solidFill>
                  <a:srgbClr val="C1C1C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la</a:t>
            </a:r>
            <a:r>
              <a:rPr dirty="0" sz="900" spc="-2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imgBrnentac/õn</a:t>
            </a:r>
            <a:r>
              <a:rPr dirty="0" sz="900" spc="-1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2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un</a:t>
            </a:r>
            <a:r>
              <a:rPr dirty="0" sz="900" spc="6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proyecto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F1F1F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-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 i="1">
                <a:solidFill>
                  <a:srgbClr val="0F0F0F"/>
                </a:solidFill>
                <a:latin typeface="Arial"/>
                <a:cs typeface="Arial"/>
              </a:rPr>
              <a:t>Mariciación</a:t>
            </a:r>
            <a:r>
              <a:rPr dirty="0" sz="900" spc="10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1F1F1F"/>
                </a:solidFill>
                <a:latin typeface="Lucida Sans Unicode"/>
                <a:cs typeface="Lucida Sans Unicode"/>
              </a:rPr>
              <a:t>del</a:t>
            </a:r>
            <a:r>
              <a:rPr dirty="0" sz="900" spc="-1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2D2D2D"/>
                </a:solidFill>
                <a:latin typeface="Lucida Sans Unicode"/>
                <a:cs typeface="Lucida Sans Unicode"/>
              </a:rPr>
              <a:t>6</a:t>
            </a:r>
            <a:r>
              <a:rPr dirty="0" sz="900">
                <a:solidFill>
                  <a:srgbClr val="2D2D2D"/>
                </a:solidFill>
                <a:latin typeface="Lucida Sans Unicode"/>
                <a:cs typeface="Lucida Sans Unicode"/>
              </a:rPr>
              <a:t>	</a:t>
            </a:r>
            <a:r>
              <a:rPr dirty="0" sz="900" spc="60">
                <a:solidFill>
                  <a:srgbClr val="B3B3B3"/>
                </a:solidFill>
                <a:latin typeface="Lucida Sans Unicode"/>
                <a:cs typeface="Lucida Sans Unicode"/>
              </a:rPr>
              <a:t>dc</a:t>
            </a:r>
            <a:r>
              <a:rPr dirty="0" sz="900" spc="-114">
                <a:solidFill>
                  <a:srgbClr val="B3B3B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95">
                <a:solidFill>
                  <a:srgbClr val="0C0C0C"/>
                </a:solidFill>
                <a:latin typeface="Lucida Sans Unicode"/>
                <a:cs typeface="Lucida Sans Unicode"/>
              </a:rPr>
              <a:t>/ntegraÓözi</a:t>
            </a:r>
            <a:r>
              <a:rPr dirty="0" sz="900" spc="2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Lucida Sans Unicode"/>
                <a:cs typeface="Lucida Sans Unicode"/>
              </a:rPr>
              <a:t>SoÓo</a:t>
            </a:r>
            <a:r>
              <a:rPr dirty="0" sz="900" spc="-4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E0E0E"/>
                </a:solidFill>
                <a:latin typeface="Lucida Sans Unicode"/>
                <a:cs typeface="Lucida Sans Unicode"/>
              </a:rPr>
              <a:t>Uróan</a:t>
            </a:r>
            <a:r>
              <a:rPr dirty="0" sz="900" spc="33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525252"/>
                </a:solidFill>
                <a:latin typeface="Lucida Sans Unicode"/>
                <a:cs typeface="Lucida Sans Unicode"/>
              </a:rPr>
              <a:t>"</a:t>
            </a:r>
            <a:endParaRPr sz="900">
              <a:latin typeface="Lucida Sans Unicode"/>
              <a:cs typeface="Lucida Sans Unicode"/>
            </a:endParaRPr>
          </a:p>
          <a:p>
            <a:pPr algn="ctr" marR="74295">
              <a:lnSpc>
                <a:spcPct val="100000"/>
              </a:lnSpc>
              <a:spcBef>
                <a:spcPts val="1350"/>
              </a:spcBef>
            </a:pPr>
            <a:r>
              <a:rPr dirty="0" baseline="3086" sz="1350" spc="-30" i="1">
                <a:latin typeface="Arial"/>
                <a:cs typeface="Arial"/>
              </a:rPr>
              <a:t>(Línea</a:t>
            </a:r>
            <a:r>
              <a:rPr dirty="0" baseline="3086" sz="1350" spc="-67" i="1">
                <a:latin typeface="Arial"/>
                <a:cs typeface="Arial"/>
              </a:rPr>
              <a:t> </a:t>
            </a:r>
            <a:r>
              <a:rPr dirty="0" baseline="3086" sz="1350" spc="-30" i="1">
                <a:latin typeface="Arial"/>
                <a:cs typeface="Arial"/>
              </a:rPr>
              <a:t>de</a:t>
            </a:r>
            <a:r>
              <a:rPr dirty="0" baseline="3086" sz="1350" spc="-75" i="1">
                <a:latin typeface="Arial"/>
                <a:cs typeface="Arial"/>
              </a:rPr>
              <a:t> </a:t>
            </a:r>
            <a:r>
              <a:rPr dirty="0" baseline="3086" sz="1350" spc="-30" i="1">
                <a:latin typeface="Arial"/>
                <a:cs typeface="Arial"/>
              </a:rPr>
              <a:t>accibn</a:t>
            </a:r>
            <a:r>
              <a:rPr dirty="0" baseline="3086" sz="1350" spc="52" i="1">
                <a:latin typeface="Arial"/>
                <a:cs typeface="Arial"/>
              </a:rPr>
              <a:t> </a:t>
            </a:r>
            <a:r>
              <a:rPr dirty="0" baseline="3086" sz="1350" spc="-30" i="1">
                <a:latin typeface="Arial"/>
                <a:cs typeface="Arial"/>
              </a:rPr>
              <a:t>B3, </a:t>
            </a:r>
            <a:r>
              <a:rPr dirty="0" baseline="3086" sz="1350" spc="-44" i="1">
                <a:solidFill>
                  <a:srgbClr val="0F0F0F"/>
                </a:solidFill>
                <a:latin typeface="Arial"/>
                <a:cs typeface="Arial"/>
              </a:rPr>
              <a:t>Cañuelas,</a:t>
            </a:r>
            <a:r>
              <a:rPr dirty="0" baseline="3086" sz="1350" spc="52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baseline="3086" sz="1350" spc="-37" i="1">
                <a:solidFill>
                  <a:srgbClr val="1C1C1C"/>
                </a:solidFill>
                <a:latin typeface="Arial"/>
                <a:cs typeface="Arial"/>
              </a:rPr>
              <a:t>Prov.</a:t>
            </a:r>
            <a:r>
              <a:rPr dirty="0" baseline="3086" sz="1350" spc="52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baseline="3086" sz="1350" spc="-30" i="1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baseline="3086" sz="1350" spc="-7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baseline="3086" sz="1350" i="1">
                <a:latin typeface="Arial"/>
                <a:cs typeface="Arial"/>
              </a:rPr>
              <a:t>Bs.</a:t>
            </a:r>
            <a:r>
              <a:rPr dirty="0" baseline="3086" sz="1350" spc="7" i="1">
                <a:latin typeface="Arial"/>
                <a:cs typeface="Arial"/>
              </a:rPr>
              <a:t> </a:t>
            </a:r>
            <a:r>
              <a:rPr dirty="0" baseline="3086" sz="1350" spc="-30" i="1">
                <a:solidFill>
                  <a:srgbClr val="0E0E0E"/>
                </a:solidFill>
                <a:latin typeface="Arial"/>
                <a:cs typeface="Arial"/>
              </a:rPr>
              <a:t>As)</a:t>
            </a:r>
            <a:r>
              <a:rPr dirty="0" baseline="3086" sz="1350" spc="-37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baseline="3086" sz="1350" spc="-52" i="1">
                <a:solidFill>
                  <a:srgbClr val="111111"/>
                </a:solidFill>
                <a:latin typeface="Arial"/>
                <a:cs typeface="Arial"/>
              </a:rPr>
              <a:t>°Acciones</a:t>
            </a:r>
            <a:r>
              <a:rPr dirty="0" baseline="3086" sz="1350" spc="44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baseline="3086" sz="1350" spc="-15" i="1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dirty="0" baseline="3086" sz="1350" spc="-52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baseline="3086" sz="1350" spc="-30" i="1">
                <a:solidFill>
                  <a:srgbClr val="1C1C1C"/>
                </a:solidFill>
                <a:latin typeface="Arial"/>
                <a:cs typeface="Arial"/>
              </a:rPr>
              <a:t>eł</a:t>
            </a:r>
            <a:r>
              <a:rPr dirty="0" baseline="3086" sz="1350" spc="-127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baseline="3086" sz="1350">
                <a:latin typeface="Lucida Sans Unicode"/>
                <a:cs typeface="Lucida Sans Unicode"/>
              </a:rPr>
              <a:t>re</a:t>
            </a:r>
            <a:r>
              <a:rPr dirty="0" baseline="3086" sz="1350" spc="225">
                <a:latin typeface="Lucida Sans Unicode"/>
                <a:cs typeface="Lucida Sans Unicode"/>
              </a:rPr>
              <a:t> </a:t>
            </a:r>
            <a:r>
              <a:rPr dirty="0" baseline="3086" sz="1350" spc="-60" i="1">
                <a:latin typeface="Arial"/>
                <a:cs typeface="Arial"/>
              </a:rPr>
              <a:t>sö/amienfo</a:t>
            </a:r>
            <a:r>
              <a:rPr dirty="0" baseline="3086" sz="1350" spc="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comt/ni/ariõ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9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la</a:t>
            </a:r>
            <a:r>
              <a:rPr dirty="0" sz="900" spc="105"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Argentina’,</a:t>
            </a:r>
            <a:r>
              <a:rPr dirty="0" sz="900" spc="16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este</a:t>
            </a:r>
            <a:r>
              <a:rPr dirty="0" sz="900" spc="8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œnsejo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C0C0C"/>
                </a:solidFill>
                <a:latin typeface="Arial"/>
                <a:cs typeface="Arial"/>
              </a:rPr>
              <a:t>aprueba</a:t>
            </a:r>
            <a:r>
              <a:rPr dirty="0" sz="900" spc="15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par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unanimidad</a:t>
            </a:r>
            <a:r>
              <a:rPr dirty="0" sz="900" spc="15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3D3D3D"/>
                </a:solidFill>
                <a:latin typeface="Arial"/>
                <a:cs typeface="Arial"/>
              </a:rPr>
              <a:t>qae:</a:t>
            </a:r>
            <a:r>
              <a:rPr dirty="0" sz="900" spc="114" i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Que</a:t>
            </a:r>
            <a:r>
              <a:rPr dirty="0" sz="900" spc="90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como</a:t>
            </a:r>
            <a:r>
              <a:rPr dirty="0" sz="900" spc="12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resułtado</a:t>
            </a:r>
            <a:r>
              <a:rPr dirty="0" sz="900" spc="12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de</a:t>
            </a:r>
            <a:r>
              <a:rPr dirty="0" sz="900" spc="4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los</a:t>
            </a:r>
            <a:r>
              <a:rPr dirty="0" sz="900" spc="6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baseline="37037" sz="1125" spc="-37">
                <a:solidFill>
                  <a:srgbClr val="2A2A2A"/>
                </a:solidFill>
                <a:latin typeface="Lucida Sans Unicode"/>
                <a:cs typeface="Lucida Sans Unicode"/>
              </a:rPr>
              <a:t>14</a:t>
            </a:r>
            <a:endParaRPr baseline="37037" sz="1125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92196" y="5958930"/>
            <a:ext cx="4464685" cy="4692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4835" algn="l"/>
                <a:tab pos="2435225" algn="l"/>
                <a:tab pos="2866390" algn="l"/>
                <a:tab pos="3357245" algn="l"/>
              </a:tabLst>
            </a:pPr>
            <a:r>
              <a:rPr dirty="0" baseline="3086" sz="1350" spc="-15">
                <a:latin typeface="Lucida Sans Unicode"/>
                <a:cs typeface="Lucida Sans Unicode"/>
              </a:rPr>
              <a:t>informed</a:t>
            </a:r>
            <a:r>
              <a:rPr dirty="0" baseline="3086" sz="1350">
                <a:latin typeface="Lucida Sans Unicode"/>
                <a:cs typeface="Lucida Sans Unicode"/>
              </a:rPr>
              <a:t>	</a:t>
            </a:r>
            <a:r>
              <a:rPr dirty="0" baseline="3086" sz="1350" spc="-60" i="1">
                <a:latin typeface="Arial"/>
                <a:cs typeface="Arial"/>
              </a:rPr>
              <a:t>łF-</a:t>
            </a:r>
            <a:r>
              <a:rPr dirty="0" baseline="3086" sz="1350" spc="-75" i="1">
                <a:latin typeface="Arial"/>
                <a:cs typeface="Arial"/>
              </a:rPr>
              <a:t>2D22-78498471-</a:t>
            </a:r>
            <a:r>
              <a:rPr dirty="0" baseline="3086" sz="1350" spc="-15" i="1">
                <a:latin typeface="Arial"/>
                <a:cs typeface="Arial"/>
              </a:rPr>
              <a:t>APfiI4DDP#MDŠ</a:t>
            </a:r>
            <a:r>
              <a:rPr dirty="0" baseline="3086" sz="1350" i="1">
                <a:latin typeface="Arial"/>
                <a:cs typeface="Arial"/>
              </a:rPr>
              <a:t>	</a:t>
            </a:r>
            <a:r>
              <a:rPr dirty="0" baseline="3086" sz="1350">
                <a:latin typeface="Lucida Sans Unicode"/>
                <a:cs typeface="Lucida Sans Unicode"/>
              </a:rPr>
              <a:t>y</a:t>
            </a:r>
            <a:r>
              <a:rPr dirty="0" baseline="3086" sz="1350" spc="240">
                <a:latin typeface="Lucida Sans Unicode"/>
                <a:cs typeface="Lucida Sans Unicode"/>
              </a:rPr>
              <a:t>  </a:t>
            </a:r>
            <a:r>
              <a:rPr dirty="0" baseline="3086" sz="1350" spc="-75" b="1">
                <a:latin typeface="Arial"/>
                <a:cs typeface="Arial"/>
              </a:rPr>
              <a:t>-</a:t>
            </a:r>
            <a:r>
              <a:rPr dirty="0" baseline="3086" sz="1350" spc="-37" b="1">
                <a:latin typeface="Arial"/>
                <a:cs typeface="Arial"/>
              </a:rPr>
              <a:t>e/</a:t>
            </a:r>
            <a:r>
              <a:rPr dirty="0" baseline="3086" sz="1350" b="1">
                <a:latin typeface="Arial"/>
                <a:cs typeface="Arial"/>
              </a:rPr>
              <a:t>	</a:t>
            </a:r>
            <a:r>
              <a:rPr dirty="0" baseline="3086" sz="1350" spc="-15" b="1">
                <a:solidFill>
                  <a:srgbClr val="212121"/>
                </a:solidFill>
                <a:latin typeface="Arial"/>
                <a:cs typeface="Arial"/>
              </a:rPr>
              <a:t>///Ørnłe</a:t>
            </a:r>
            <a:r>
              <a:rPr dirty="0" baseline="3086" sz="1350" b="1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900" spc="-35" i="1">
                <a:latin typeface="Arial"/>
                <a:cs typeface="Arial"/>
              </a:rPr>
              <a:t>-</a:t>
            </a:r>
            <a:r>
              <a:rPr dirty="0" sz="900" spc="-40" i="1">
                <a:latin typeface="Arial"/>
                <a:cs typeface="Arial"/>
              </a:rPr>
              <a:t>łF-</a:t>
            </a:r>
            <a:r>
              <a:rPr dirty="0" sz="900" spc="-35" i="1">
                <a:latin typeface="Arial"/>
                <a:cs typeface="Arial"/>
              </a:rPr>
              <a:t>-</a:t>
            </a:r>
            <a:r>
              <a:rPr dirty="0" sz="900" spc="-60" i="1">
                <a:latin typeface="Arial"/>
                <a:cs typeface="Arial"/>
              </a:rPr>
              <a:t>2822-</a:t>
            </a:r>
            <a:r>
              <a:rPr dirty="0" sz="900" spc="-50" i="1">
                <a:latin typeface="Arial"/>
                <a:cs typeface="Arial"/>
              </a:rPr>
              <a:t>7903535ÆAP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9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900" spc="-40" i="1">
                <a:solidFill>
                  <a:srgbClr val="111111"/>
                </a:solidFill>
                <a:latin typeface="Arial"/>
                <a:cs typeface="Arial"/>
              </a:rPr>
              <a:t>CTLASU#MDS,</a:t>
            </a:r>
            <a:r>
              <a:rPr dirty="0" sz="900" spc="9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100">
                <a:latin typeface="Lucida Sans Unicode"/>
                <a:cs typeface="Lucida Sans Unicode"/>
              </a:rPr>
              <a:t>e/</a:t>
            </a:r>
            <a:r>
              <a:rPr dirty="0" sz="900" spc="-140"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CorniłJ</a:t>
            </a:r>
            <a:r>
              <a:rPr dirty="0" sz="900" spc="-100">
                <a:latin typeface="Lucida Sans Unicode"/>
                <a:cs typeface="Lucida Sans Unicode"/>
              </a:rPr>
              <a:t> </a:t>
            </a:r>
            <a:r>
              <a:rPr dirty="0" sz="900" spc="-30" i="1">
                <a:latin typeface="Arial"/>
                <a:cs typeface="Arial"/>
              </a:rPr>
              <a:t>Ejecutivo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F0F0F"/>
                </a:solidFill>
                <a:latin typeface="Arial"/>
                <a:cs typeface="Arial"/>
              </a:rPr>
              <a:t>del</a:t>
            </a:r>
            <a:r>
              <a:rPr dirty="0" sz="900" spc="-4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1A1A1A"/>
                </a:solidFill>
                <a:latin typeface="Arial"/>
                <a:cs typeface="Arial"/>
              </a:rPr>
              <a:t>Fonda</a:t>
            </a:r>
            <a:r>
              <a:rPr dirty="0" sz="900" spc="-8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70" i="1">
                <a:solidFill>
                  <a:srgbClr val="0C0C0C"/>
                </a:solidFill>
                <a:latin typeface="Arial"/>
                <a:cs typeface="Arial"/>
              </a:rPr>
              <a:t>òe.1míegreÒôn</a:t>
            </a:r>
            <a:r>
              <a:rPr dirty="0" sz="900" spc="15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363636"/>
                </a:solidFill>
                <a:latin typeface="Arial"/>
                <a:cs typeface="Arial"/>
              </a:rPr>
              <a:t>fiocio</a:t>
            </a:r>
            <a:r>
              <a:rPr dirty="0" sz="900" spc="-75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Urbane,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en</a:t>
            </a:r>
            <a:r>
              <a:rPr dirty="0" sz="900" spc="-1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0F0F0F"/>
                </a:solidFill>
                <a:latin typeface="Arial"/>
                <a:cs typeface="Arial"/>
              </a:rPr>
              <a:t>su</a:t>
            </a:r>
            <a:r>
              <a:rPr dirty="0" sz="900" spc="-8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/et/nidn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95208" y="6564846"/>
            <a:ext cx="4554220" cy="4692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latin typeface="Arial"/>
                <a:cs typeface="Arial"/>
              </a:rPr>
              <a:t>04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A0A0A"/>
                </a:solidFill>
                <a:latin typeface="Arial"/>
                <a:cs typeface="Arial"/>
              </a:rPr>
              <a:t>de</a:t>
            </a:r>
            <a:r>
              <a:rPr dirty="0" sz="900" spc="2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Agosto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del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90">
                <a:latin typeface="Lucida Sans Unicode"/>
                <a:cs typeface="Lucida Sans Unicode"/>
              </a:rPr>
              <a:t>2022</a:t>
            </a:r>
            <a:r>
              <a:rPr dirty="0" sz="900" spc="-130">
                <a:latin typeface="Lucida Sans Unicode"/>
                <a:cs typeface="Lucida Sans Unicode"/>
              </a:rPr>
              <a:t> </a:t>
            </a:r>
            <a:r>
              <a:rPr dirty="0" sz="900" spc="-70">
                <a:latin typeface="Lucida Sans Unicode"/>
                <a:cs typeface="Lucida Sans Unicode"/>
              </a:rPr>
              <a:t>p/ocediera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51515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-2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aprober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proyecto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que</a:t>
            </a:r>
            <a:r>
              <a:rPr dirty="0" sz="900" spc="-2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este</a:t>
            </a:r>
            <a:r>
              <a:rPr dirty="0" sz="900" spc="-1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consejo</a:t>
            </a:r>
            <a:r>
              <a:rPr dirty="0" sz="900" spc="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administradô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9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5"/>
              </a:spcBef>
            </a:pPr>
            <a:r>
              <a:rPr dirty="0" sz="900" spc="-35" i="1">
                <a:latin typeface="Arial"/>
                <a:cs typeface="Arial"/>
              </a:rPr>
              <a:t>presento,</a:t>
            </a:r>
            <a:r>
              <a:rPr dirty="0" sz="900" spc="35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151515"/>
                </a:solidFill>
                <a:latin typeface="Arial"/>
                <a:cs typeface="Arial"/>
              </a:rPr>
              <a:t>bajo</a:t>
            </a:r>
            <a:r>
              <a:rPr dirty="0" sz="900" spc="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la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inattuccibn</a:t>
            </a:r>
            <a:r>
              <a:rPr dirty="0" sz="900" spc="6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del </a:t>
            </a:r>
            <a:r>
              <a:rPr dirty="0" sz="900" spc="-40" i="1">
                <a:latin typeface="Arial"/>
                <a:cs typeface="Arial"/>
              </a:rPr>
              <a:t>organismo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45" i="1">
                <a:latin typeface="Arial"/>
                <a:cs typeface="Arial"/>
              </a:rPr>
              <a:t>Òtado</a:t>
            </a:r>
            <a:r>
              <a:rPr dirty="0" sz="900" spc="-65" i="1">
                <a:latin typeface="Arial"/>
                <a:cs typeface="Arial"/>
              </a:rPr>
              <a:t> </a:t>
            </a:r>
            <a:r>
              <a:rPr dirty="0" sz="900" spc="-65" i="1">
                <a:solidFill>
                  <a:srgbClr val="1F1F1F"/>
                </a:solidFill>
                <a:latin typeface="Arial"/>
                <a:cs typeface="Arial"/>
              </a:rPr>
              <a:t>-</a:t>
            </a:r>
            <a:r>
              <a:rPr dirty="0" sz="900" spc="-90" i="1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dirty="0" sz="900" spc="-6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11111"/>
                </a:solidFill>
                <a:latin typeface="Arial"/>
                <a:cs typeface="Arial"/>
              </a:rPr>
              <a:t>płoseguirá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62626"/>
                </a:solidFill>
                <a:latin typeface="Arial"/>
                <a:cs typeface="Arial"/>
              </a:rPr>
              <a:t>e</a:t>
            </a:r>
            <a:r>
              <a:rPr dirty="0" sz="900" spc="-70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la</a:t>
            </a:r>
            <a:r>
              <a:rPr dirty="0" sz="900" spc="-25">
                <a:latin typeface="Lucida Sans Unicode"/>
                <a:cs typeface="Lucida Sans Unicode"/>
              </a:rPr>
              <a:t>-</a:t>
            </a:r>
            <a:r>
              <a:rPr dirty="0" sz="900" spc="-114">
                <a:latin typeface="Lucida Sans Unicode"/>
                <a:cs typeface="Lucida Sans Unicode"/>
              </a:rPr>
              <a:t>#uscrigcidn</a:t>
            </a:r>
            <a:r>
              <a:rPr dirty="0" sz="900">
                <a:latin typeface="Lucida Sans Unicode"/>
                <a:cs typeface="Lucida Sans Unicode"/>
              </a:rPr>
              <a:t> </a:t>
            </a:r>
            <a:r>
              <a:rPr dirty="0" sz="900" spc="-10" i="1">
                <a:latin typeface="Arial"/>
                <a:cs typeface="Arial"/>
              </a:rPr>
              <a:t>del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respectivo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86996" y="5887806"/>
            <a:ext cx="145415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110">
                <a:solidFill>
                  <a:srgbClr val="4D4D4D"/>
                </a:solidFill>
                <a:latin typeface="Courier New"/>
                <a:cs typeface="Courier New"/>
              </a:rPr>
              <a:t>15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93036" y="7170762"/>
            <a:ext cx="447675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25" i="1">
                <a:latin typeface="Arial"/>
                <a:cs typeface="Arial"/>
              </a:rPr>
              <a:t>convenio</a:t>
            </a:r>
            <a:r>
              <a:rPr dirty="0" sz="900" spc="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par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este</a:t>
            </a:r>
            <a:r>
              <a:rPr dirty="0" sz="900" spc="-2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consejo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 </a:t>
            </a:r>
            <a:r>
              <a:rPr dirty="0" sz="900" spc="-30" i="1">
                <a:latin typeface="Arial"/>
                <a:cs typeface="Arial"/>
              </a:rPr>
              <a:t>edministracidn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en</a:t>
            </a:r>
            <a:r>
              <a:rPr dirty="0" sz="900" spc="-25" i="1">
                <a:latin typeface="Arial"/>
                <a:cs typeface="Arial"/>
              </a:rPr>
              <a:t> æpresentøôón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de</a:t>
            </a:r>
            <a:r>
              <a:rPr dirty="0" sz="900" spc="-1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la</a:t>
            </a:r>
            <a:r>
              <a:rPr dirty="0" sz="900" spc="-1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Cooperativa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de</a:t>
            </a:r>
            <a:r>
              <a:rPr dirty="0" sz="900" spc="-3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Traba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595602" y="7123851"/>
            <a:ext cx="16319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3968" sz="1050" spc="-37">
                <a:solidFill>
                  <a:srgbClr val="2F2F2F"/>
                </a:solidFill>
                <a:latin typeface="Lucida Sans Unicode"/>
                <a:cs typeface="Lucida Sans Unicode"/>
              </a:rPr>
              <a:t>1</a:t>
            </a:r>
            <a:r>
              <a:rPr dirty="0" sz="900" spc="-25">
                <a:solidFill>
                  <a:srgbClr val="2F2F2F"/>
                </a:solidFill>
                <a:latin typeface="Lucida Sans Unicode"/>
                <a:cs typeface="Lucida Sans Unicode"/>
              </a:rPr>
              <a:t>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94369" y="7471764"/>
            <a:ext cx="45053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latin typeface="Arial"/>
                <a:cs typeface="Arial"/>
              </a:rPr>
              <a:t>EN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BLÖQUE,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contando</a:t>
            </a:r>
            <a:r>
              <a:rPr dirty="0" sz="900" spc="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con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autorizaciôn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exigida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por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lo</a:t>
            </a:r>
            <a:r>
              <a:rPr dirty="0" sz="900" spc="-6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establøcido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en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nuestro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estatuto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262626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595656" y="7436583"/>
            <a:ext cx="13843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5">
                <a:solidFill>
                  <a:srgbClr val="5B5B5B"/>
                </a:solidFill>
                <a:latin typeface="Lucida Sans Unicode"/>
                <a:cs typeface="Lucida Sans Unicode"/>
              </a:rPr>
              <a:t>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79406" y="7776678"/>
            <a:ext cx="4733925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709160" algn="l"/>
              </a:tabLst>
            </a:pP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słj</a:t>
            </a:r>
            <a:r>
              <a:rPr dirty="0" sz="900" spc="37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ert.</a:t>
            </a:r>
            <a:r>
              <a:rPr dirty="0" sz="900" spc="1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60,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inc.</a:t>
            </a:r>
            <a:r>
              <a:rPr dirty="0" sz="900" spc="10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I,</a:t>
            </a:r>
            <a:r>
              <a:rPr dirty="0" sz="900" spc="114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por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12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Acta</a:t>
            </a:r>
            <a:r>
              <a:rPr dirty="0" sz="900" spc="9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D1D1D"/>
                </a:solidFill>
                <a:latin typeface="Arial"/>
                <a:cs typeface="Arial"/>
              </a:rPr>
              <a:t>öe</a:t>
            </a:r>
            <a:r>
              <a:rPr dirty="0" sz="900" spc="110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Asamblea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Extreøiöinaùe</a:t>
            </a:r>
            <a:r>
              <a:rPr dirty="0" sz="900" spc="8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fií°</a:t>
            </a:r>
            <a:r>
              <a:rPr dirty="0" sz="900" spc="12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F1F1F"/>
                </a:solidFill>
                <a:latin typeface="Arial"/>
                <a:cs typeface="Arial"/>
              </a:rPr>
              <a:t>3</a:t>
            </a:r>
            <a:r>
              <a:rPr dirty="0" sz="900" spc="8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con</a:t>
            </a:r>
            <a:r>
              <a:rPr dirty="0" sz="900" spc="114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fecha</a:t>
            </a:r>
            <a:r>
              <a:rPr dirty="0" sz="900" spc="11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28</a:t>
            </a:r>
            <a:r>
              <a:rPr dirty="0" sz="900" spc="7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de</a:t>
            </a:r>
            <a:r>
              <a:rPr dirty="0" sz="900" spc="18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105">
                <a:latin typeface="Lucida Sans Unicode"/>
                <a:cs typeface="Lucida Sans Unicode"/>
              </a:rPr>
              <a:t>Ju/io</a:t>
            </a:r>
            <a:r>
              <a:rPr dirty="0" sz="900" spc="-30">
                <a:latin typeface="Lucida Sans Unicode"/>
                <a:cs typeface="Lucida Sans Unicode"/>
              </a:rPr>
              <a:t> </a:t>
            </a:r>
            <a:r>
              <a:rPr dirty="0" sz="900" spc="-25" i="1">
                <a:solidFill>
                  <a:srgbClr val="1D1D1D"/>
                </a:solidFill>
                <a:latin typeface="Arial"/>
                <a:cs typeface="Arial"/>
              </a:rPr>
              <a:t>òe</a:t>
            </a:r>
            <a:r>
              <a:rPr dirty="0" sz="900" i="1">
                <a:solidFill>
                  <a:srgbClr val="1D1D1D"/>
                </a:solidFill>
                <a:latin typeface="Arial"/>
                <a:cs typeface="Arial"/>
              </a:rPr>
              <a:t>	</a:t>
            </a:r>
            <a:r>
              <a:rPr dirty="0" sz="900" spc="-50" i="1">
                <a:solidFill>
                  <a:srgbClr val="909090"/>
                </a:solidFill>
                <a:latin typeface="Arial"/>
                <a:cs typeface="Arial"/>
              </a:rPr>
              <a:t>'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84406" y="8077680"/>
            <a:ext cx="453136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i="1">
                <a:latin typeface="Arial"/>
                <a:cs typeface="Arial"/>
              </a:rPr>
              <a:t>œrriente.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Œe</a:t>
            </a:r>
            <a:r>
              <a:rPr dirty="0" sz="900" spc="245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A0A0A"/>
                </a:solidFill>
                <a:latin typeface="Arial"/>
                <a:cs typeface="Arial"/>
              </a:rPr>
              <a:t>surge</a:t>
            </a:r>
            <a:r>
              <a:rPr dirty="0" sz="900" spc="3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del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mnœnio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51515"/>
                </a:solidFill>
                <a:latin typeface="Arial"/>
                <a:cs typeface="Arial"/>
              </a:rPr>
              <a:t>citado</a:t>
            </a:r>
            <a:r>
              <a:rPr dirty="0" sz="900" spc="5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900" spc="4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bejo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-75">
                <a:solidFill>
                  <a:srgbClr val="0F0F0F"/>
                </a:solidFill>
                <a:latin typeface="Lucida Sans Unicode"/>
                <a:cs typeface="Lucida Sans Unicode"/>
              </a:rPr>
              <a:t>e/</a:t>
            </a:r>
            <a:r>
              <a:rPr dirty="0" sz="900" spc="-1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 i="1">
                <a:latin typeface="Arial"/>
                <a:cs typeface="Arial"/>
              </a:rPr>
              <a:t>expediente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N°</a:t>
            </a:r>
            <a:r>
              <a:rPr dirty="0" sz="900" spc="3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EX-</a:t>
            </a:r>
            <a:r>
              <a:rPr dirty="0" sz="900" spc="-30" i="1">
                <a:latin typeface="Arial"/>
                <a:cs typeface="Arial"/>
              </a:rPr>
              <a:t>2022-</a:t>
            </a:r>
            <a:r>
              <a:rPr dirty="0" sz="900" spc="-25" i="1">
                <a:latin typeface="Arial"/>
                <a:cs typeface="Arial"/>
              </a:rPr>
              <a:t>45229168-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-</a:t>
            </a:r>
            <a:r>
              <a:rPr dirty="0" sz="900" spc="-25" i="1">
                <a:latin typeface="Arial"/>
                <a:cs typeface="Arial"/>
              </a:rPr>
              <a:t>APN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599567" y="8022953"/>
            <a:ext cx="14732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70">
                <a:solidFill>
                  <a:srgbClr val="626262"/>
                </a:solidFill>
                <a:latin typeface="Lucida Sans Unicode"/>
                <a:cs typeface="Lucida Sans Unicode"/>
              </a:rPr>
              <a:t>22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92832" y="8382593"/>
            <a:ext cx="451231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0" i="1">
                <a:latin typeface="Arial"/>
                <a:cs typeface="Arial"/>
              </a:rPr>
              <a:t>ČÈFISU#MDS,</a:t>
            </a:r>
            <a:r>
              <a:rPr dirty="0" sz="900" spc="38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27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otorgemiento</a:t>
            </a:r>
            <a:r>
              <a:rPr dirty="0" sz="900" spc="32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de</a:t>
            </a:r>
            <a:r>
              <a:rPr dirty="0" sz="900" spc="29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una</a:t>
            </a:r>
            <a:r>
              <a:rPr dirty="0" sz="900" spc="29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asistencia</a:t>
            </a:r>
            <a:r>
              <a:rPr dirty="0" sz="900" spc="35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finanÒera</a:t>
            </a:r>
            <a:r>
              <a:rPr dirty="0" sz="900" spc="37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para</a:t>
            </a:r>
            <a:r>
              <a:rPr dirty="0" sz="900" spc="3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llevar</a:t>
            </a:r>
            <a:r>
              <a:rPr dirty="0" sz="900" spc="30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adelante</a:t>
            </a:r>
            <a:r>
              <a:rPr dirty="0" sz="900" spc="190" i="1">
                <a:latin typeface="Arial"/>
                <a:cs typeface="Arial"/>
              </a:rPr>
              <a:t> </a:t>
            </a:r>
            <a:r>
              <a:rPr dirty="0" sz="900" spc="-50" i="1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599567" y="8323956"/>
            <a:ext cx="14732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70">
                <a:solidFill>
                  <a:srgbClr val="2A2A2A"/>
                </a:solidFill>
                <a:latin typeface="Lucida Sans Unicode"/>
                <a:cs typeface="Lucida Sans Unicode"/>
              </a:rPr>
              <a:t>23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65174" y="8683596"/>
            <a:ext cx="4817110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sz="900" spc="-30" i="1">
                <a:latin typeface="Arial"/>
                <a:cs typeface="Arial"/>
              </a:rPr>
              <a:t>adquisiciòn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del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10">
                <a:latin typeface="Lucida Sans Unicode"/>
                <a:cs typeface="Lucida Sans Unicode"/>
              </a:rPr>
              <a:t>inmueb/e</a:t>
            </a:r>
            <a:r>
              <a:rPr dirty="0" sz="900" spc="35">
                <a:latin typeface="Lucida Sans Unicode"/>
                <a:cs typeface="Lucida Sans Unicode"/>
              </a:rPr>
              <a:t> </a:t>
            </a:r>
            <a:r>
              <a:rPr dirty="0" sz="900" spc="-30" i="1">
                <a:latin typeface="Arial"/>
                <a:cs typeface="Arial"/>
              </a:rPr>
              <a:t>identificado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cataatralinente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161616"/>
                </a:solidFill>
                <a:latin typeface="Arial"/>
                <a:cs typeface="Arial"/>
              </a:rPr>
              <a:t>como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F0F0F"/>
                </a:solidFill>
                <a:latin typeface="Arial"/>
                <a:cs typeface="Arial"/>
              </a:rPr>
              <a:t>Pdo.</a:t>
            </a:r>
            <a:r>
              <a:rPr dirty="0" sz="900" spc="-10" i="1">
                <a:latin typeface="Arial"/>
                <a:cs typeface="Arial"/>
              </a:rPr>
              <a:t>15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Cim.4</a:t>
            </a:r>
            <a:r>
              <a:rPr dirty="0" sz="900" spc="-10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Pc:14</a:t>
            </a:r>
            <a:r>
              <a:rPr dirty="0" sz="900" spc="-114" i="1">
                <a:latin typeface="Arial"/>
                <a:cs typeface="Arial"/>
              </a:rPr>
              <a:t> </a:t>
            </a:r>
            <a:r>
              <a:rPr dirty="0" sz="900" spc="-45" i="1">
                <a:latin typeface="Arial"/>
                <a:cs typeface="Arial"/>
              </a:rPr>
              <a:t>-</a:t>
            </a:r>
            <a:r>
              <a:rPr dirty="0" sz="900" spc="-40" i="1">
                <a:latin typeface="Arial"/>
                <a:cs typeface="Arial"/>
              </a:rPr>
              <a:t>Partida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1316,</a:t>
            </a:r>
            <a:r>
              <a:rPr dirty="0" sz="900" spc="340" i="1">
                <a:latin typeface="Arial"/>
                <a:cs typeface="Arial"/>
              </a:rPr>
              <a:t> </a:t>
            </a:r>
            <a:r>
              <a:rPr dirty="0" baseline="21604" sz="1350" spc="-37">
                <a:solidFill>
                  <a:srgbClr val="343434"/>
                </a:solidFill>
                <a:latin typeface="Lucida Sans Unicode"/>
                <a:cs typeface="Lucida Sans Unicode"/>
              </a:rPr>
              <a:t>24</a:t>
            </a:r>
            <a:endParaRPr baseline="21604" sz="135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1380"/>
              </a:spcBef>
            </a:pPr>
            <a:r>
              <a:rPr dirty="0" sz="900" spc="-25" i="1">
                <a:latin typeface="Arial"/>
                <a:cs typeface="Arial"/>
              </a:rPr>
              <a:t>Localidad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Cañuelas,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Municipio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de</a:t>
            </a:r>
            <a:r>
              <a:rPr dirty="0" sz="900" spc="2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cañuelas,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Pcia.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De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Buenos</a:t>
            </a:r>
            <a:r>
              <a:rPr dirty="0" sz="900" spc="4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Aires,</a:t>
            </a:r>
            <a:r>
              <a:rPr dirty="0" sz="900" spc="6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y</a:t>
            </a:r>
            <a:r>
              <a:rPr dirty="0" sz="900" spc="-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la</a:t>
            </a:r>
            <a:r>
              <a:rPr dirty="0" sz="900" spc="2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posterior</a:t>
            </a:r>
            <a:r>
              <a:rPr dirty="0" sz="900" spc="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ejecución</a:t>
            </a:r>
            <a:r>
              <a:rPr dirty="0" sz="900" spc="260" i="1">
                <a:latin typeface="Arial"/>
                <a:cs typeface="Arial"/>
              </a:rPr>
              <a:t> </a:t>
            </a:r>
            <a:r>
              <a:rPr dirty="0" baseline="24691" sz="1350" spc="-37">
                <a:solidFill>
                  <a:srgbClr val="4D4D4D"/>
                </a:solidFill>
                <a:latin typeface="Lucida Sans Unicode"/>
                <a:cs typeface="Lucida Sans Unicode"/>
              </a:rPr>
              <a:t>25</a:t>
            </a:r>
            <a:endParaRPr baseline="24691" sz="1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675" y="688539"/>
            <a:ext cx="664393" cy="76612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929" y="668995"/>
            <a:ext cx="934058" cy="8521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53835" y="1505484"/>
            <a:ext cx="0" cy="7809865"/>
          </a:xfrm>
          <a:custGeom>
            <a:avLst/>
            <a:gdLst/>
            <a:ahLst/>
            <a:cxnLst/>
            <a:rect l="l" t="t" r="r" b="b"/>
            <a:pathLst>
              <a:path w="0" h="7809865">
                <a:moveTo>
                  <a:pt x="0" y="7809572"/>
                </a:moveTo>
                <a:lnTo>
                  <a:pt x="0" y="0"/>
                </a:lnTo>
              </a:path>
            </a:pathLst>
          </a:custGeom>
          <a:ln w="8988">
            <a:solidFill>
              <a:srgbClr val="54575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149341" y="1505484"/>
            <a:ext cx="4674235" cy="3973829"/>
            <a:chOff x="1149341" y="1505484"/>
            <a:chExt cx="4674235" cy="3973829"/>
          </a:xfrm>
        </p:grpSpPr>
        <p:sp>
          <p:nvSpPr>
            <p:cNvPr id="6" name="object 6" descr=""/>
            <p:cNvSpPr/>
            <p:nvPr/>
          </p:nvSpPr>
          <p:spPr>
            <a:xfrm>
              <a:off x="5819049" y="1505484"/>
              <a:ext cx="0" cy="3973829"/>
            </a:xfrm>
            <a:custGeom>
              <a:avLst/>
              <a:gdLst/>
              <a:ahLst/>
              <a:cxnLst/>
              <a:rect l="l" t="t" r="r" b="b"/>
              <a:pathLst>
                <a:path w="0" h="3973829">
                  <a:moveTo>
                    <a:pt x="0" y="3973711"/>
                  </a:moveTo>
                  <a:lnTo>
                    <a:pt x="0" y="0"/>
                  </a:lnTo>
                </a:path>
              </a:pathLst>
            </a:custGeom>
            <a:ln w="8988">
              <a:solidFill>
                <a:srgbClr val="54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49341" y="1509979"/>
              <a:ext cx="4674235" cy="0"/>
            </a:xfrm>
            <a:custGeom>
              <a:avLst/>
              <a:gdLst/>
              <a:ahLst/>
              <a:cxnLst/>
              <a:rect l="l" t="t" r="r" b="b"/>
              <a:pathLst>
                <a:path w="4674235" h="0">
                  <a:moveTo>
                    <a:pt x="0" y="0"/>
                  </a:moveTo>
                  <a:lnTo>
                    <a:pt x="4674203" y="0"/>
                  </a:lnTo>
                </a:path>
              </a:pathLst>
            </a:custGeom>
            <a:ln w="8990">
              <a:solidFill>
                <a:srgbClr val="54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149341" y="9310563"/>
            <a:ext cx="4674235" cy="0"/>
          </a:xfrm>
          <a:custGeom>
            <a:avLst/>
            <a:gdLst/>
            <a:ahLst/>
            <a:cxnLst/>
            <a:rect l="l" t="t" r="r" b="b"/>
            <a:pathLst>
              <a:path w="4674235" h="0">
                <a:moveTo>
                  <a:pt x="0" y="0"/>
                </a:moveTo>
                <a:lnTo>
                  <a:pt x="4674203" y="0"/>
                </a:lnTo>
              </a:path>
            </a:pathLst>
          </a:custGeom>
          <a:ln w="8990">
            <a:solidFill>
              <a:srgbClr val="545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826481" y="3609785"/>
            <a:ext cx="238125" cy="850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620"/>
              </a:lnSpc>
            </a:pPr>
            <a:r>
              <a:rPr dirty="0" sz="1450" spc="-465">
                <a:solidFill>
                  <a:srgbClr val="212121"/>
                </a:solidFill>
                <a:latin typeface="Courier New"/>
                <a:cs typeface="Courier New"/>
              </a:rPr>
              <a:t>8</a:t>
            </a:r>
            <a:endParaRPr sz="1450">
              <a:latin typeface="Courier New"/>
              <a:cs typeface="Courier New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380" y="1540664"/>
            <a:ext cx="4545232" cy="42606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163" y="2392787"/>
            <a:ext cx="4791448" cy="11726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0563" y="3303544"/>
            <a:ext cx="4521782" cy="12117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369945" y="917386"/>
            <a:ext cx="1896745" cy="52641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1200" spc="-65">
                <a:solidFill>
                  <a:srgbClr val="2A2A2A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20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232323"/>
                </a:solidFill>
                <a:latin typeface="Lucida Sans Unicode"/>
                <a:cs typeface="Lucida Sans Unicode"/>
              </a:rPr>
              <a:t>CTU</a:t>
            </a:r>
            <a:r>
              <a:rPr dirty="0" sz="1200" spc="-22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23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A0A0A"/>
                </a:solidFill>
                <a:latin typeface="Lucida Sans Unicode"/>
                <a:cs typeface="Lucida Sans Unicode"/>
              </a:rPr>
              <a:t>CION</a:t>
            </a:r>
            <a:r>
              <a:rPr dirty="0" sz="1200" spc="27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0">
                <a:solidFill>
                  <a:srgbClr val="333333"/>
                </a:solidFill>
                <a:latin typeface="Lucida Sans Unicode"/>
                <a:cs typeface="Lucida Sans Unicode"/>
              </a:rPr>
              <a:t>Ü</a:t>
            </a:r>
            <a:r>
              <a:rPr dirty="0" sz="1200" spc="-254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40">
                <a:solidFill>
                  <a:srgbClr val="3F3F3F"/>
                </a:solidFill>
                <a:latin typeface="Lucida Sans Unicode"/>
                <a:cs typeface="Lucida Sans Unicode"/>
              </a:rPr>
              <a:t>0</a:t>
            </a:r>
            <a:r>
              <a:rPr dirty="0" sz="1200" spc="-65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212121"/>
                </a:solidFill>
                <a:latin typeface="Lucida Sans Unicode"/>
                <a:cs typeface="Lucida Sans Unicode"/>
              </a:rPr>
              <a:t>TAR</a:t>
            </a:r>
            <a:r>
              <a:rPr dirty="0" sz="1200" spc="-19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45">
                <a:solidFill>
                  <a:srgbClr val="2B2B2B"/>
                </a:solidFill>
                <a:latin typeface="Lucida Sans Unicode"/>
                <a:cs typeface="Lucida Sans Unicode"/>
              </a:rPr>
              <a:t>I</a:t>
            </a:r>
            <a:r>
              <a:rPr dirty="0" sz="1200" spc="45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45">
                <a:solidFill>
                  <a:srgbClr val="4D4D4D"/>
                </a:solidFill>
                <a:latin typeface="Lucida Sans Unicode"/>
                <a:cs typeface="Lucida Sans Unicode"/>
              </a:rPr>
              <a:t>L</a:t>
            </a:r>
            <a:endParaRPr sz="1200">
              <a:latin typeface="Lucida Sans Unicode"/>
              <a:cs typeface="Lucida Sans Unicode"/>
            </a:endParaRPr>
          </a:p>
          <a:p>
            <a:pPr marL="320040">
              <a:lnSpc>
                <a:spcPct val="100000"/>
              </a:lnSpc>
              <a:spcBef>
                <a:spcPts val="380"/>
              </a:spcBef>
            </a:pPr>
            <a:r>
              <a:rPr dirty="0" sz="1500" spc="-10">
                <a:solidFill>
                  <a:srgbClr val="131313"/>
                </a:solidFill>
                <a:latin typeface="Arial MT"/>
                <a:cs typeface="Arial MT"/>
              </a:rPr>
              <a:t>GAA028946357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37573" y="2048054"/>
            <a:ext cx="4578985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110354" algn="l"/>
              </a:tabLst>
            </a:pPr>
            <a:r>
              <a:rPr dirty="0" baseline="2923" sz="1425" spc="-30" i="1">
                <a:latin typeface="Cambria"/>
                <a:cs typeface="Cambria"/>
              </a:rPr>
              <a:t>urbeoistice</a:t>
            </a:r>
            <a:r>
              <a:rPr dirty="0" baseline="2923" sz="1425" spc="375" i="1">
                <a:latin typeface="Cambria"/>
                <a:cs typeface="Cambria"/>
              </a:rPr>
              <a:t> </a:t>
            </a:r>
            <a:r>
              <a:rPr dirty="0" baseline="2923" sz="1425" i="1">
                <a:solidFill>
                  <a:srgbClr val="1A1A1A"/>
                </a:solidFill>
                <a:latin typeface="Cambria"/>
                <a:cs typeface="Cambria"/>
              </a:rPr>
              <a:t>de</a:t>
            </a:r>
            <a:r>
              <a:rPr dirty="0" baseline="2923" sz="1425" spc="172" i="1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baseline="2923" sz="1425" i="1">
                <a:solidFill>
                  <a:srgbClr val="0C0C0C"/>
                </a:solidFill>
                <a:latin typeface="Cambria"/>
                <a:cs typeface="Cambria"/>
              </a:rPr>
              <a:t>lotes</a:t>
            </a:r>
            <a:r>
              <a:rPr dirty="0" baseline="2923" sz="1425" spc="262" i="1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baseline="2923" sz="1425" spc="-15" i="1">
                <a:latin typeface="Cambria"/>
                <a:cs typeface="Cambria"/>
              </a:rPr>
              <a:t>aptos</a:t>
            </a:r>
            <a:r>
              <a:rPr dirty="0" baseline="2923" sz="1425" spc="270" i="1">
                <a:latin typeface="Cambria"/>
                <a:cs typeface="Cambria"/>
              </a:rPr>
              <a:t> </a:t>
            </a:r>
            <a:r>
              <a:rPr dirty="0" baseline="2923" sz="1425" spc="-30" i="1">
                <a:solidFill>
                  <a:srgbClr val="0C0C0C"/>
                </a:solidFill>
                <a:latin typeface="Cambria"/>
                <a:cs typeface="Cambria"/>
              </a:rPr>
              <a:t>pare</a:t>
            </a:r>
            <a:r>
              <a:rPr dirty="0" baseline="2923" sz="1425" spc="277" i="1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baseline="2923" sz="1425" spc="-37" i="1">
                <a:latin typeface="Cambria"/>
                <a:cs typeface="Cambria"/>
              </a:rPr>
              <a:t>residencia</a:t>
            </a:r>
            <a:r>
              <a:rPr dirty="0" baseline="2923" sz="1425" spc="555" i="1">
                <a:latin typeface="Cambria"/>
                <a:cs typeface="Cambria"/>
              </a:rPr>
              <a:t> </a:t>
            </a:r>
            <a:r>
              <a:rPr dirty="0" baseline="2923" sz="1425" spc="-15" i="1">
                <a:latin typeface="Cambria"/>
                <a:cs typeface="Cambria"/>
              </a:rPr>
              <a:t>y</a:t>
            </a:r>
            <a:r>
              <a:rPr dirty="0" baseline="2923" sz="1425" spc="157" i="1">
                <a:latin typeface="Cambria"/>
                <a:cs typeface="Cambria"/>
              </a:rPr>
              <a:t> </a:t>
            </a:r>
            <a:r>
              <a:rPr dirty="0" baseline="2923" sz="1425" i="1">
                <a:latin typeface="Cambria"/>
                <a:cs typeface="Cambria"/>
              </a:rPr>
              <a:t>usos</a:t>
            </a:r>
            <a:r>
              <a:rPr dirty="0" baseline="2923" sz="1425" spc="262" i="1">
                <a:latin typeface="Cambria"/>
                <a:cs typeface="Cambria"/>
              </a:rPr>
              <a:t> </a:t>
            </a:r>
            <a:r>
              <a:rPr dirty="0" baseline="2923" sz="1425" i="1">
                <a:latin typeface="Cambria"/>
                <a:cs typeface="Cambria"/>
              </a:rPr>
              <a:t>complementar,</a:t>
            </a:r>
            <a:r>
              <a:rPr dirty="0" baseline="2923" sz="1425" i="1">
                <a:solidFill>
                  <a:srgbClr val="0F0F0F"/>
                </a:solidFill>
                <a:latin typeface="Cambria"/>
                <a:cs typeface="Cambria"/>
              </a:rPr>
              <a:t>óe'_</a:t>
            </a:r>
            <a:r>
              <a:rPr dirty="0" baseline="2923" sz="1425" i="1">
                <a:solidFill>
                  <a:srgbClr val="161616"/>
                </a:solidFill>
                <a:latin typeface="Cambria"/>
                <a:cs typeface="Cambria"/>
              </a:rPr>
              <a:t>@</a:t>
            </a:r>
            <a:r>
              <a:rPr dirty="0" baseline="2923" sz="1425" spc="-120" i="1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dirty="0" baseline="2923" sz="1425" i="1">
                <a:solidFill>
                  <a:srgbClr val="666666"/>
                </a:solidFill>
                <a:latin typeface="Cambria"/>
                <a:cs typeface="Cambria"/>
              </a:rPr>
              <a:t>'</a:t>
            </a:r>
            <a:r>
              <a:rPr dirty="0" baseline="2923" sz="1425" spc="434" i="1">
                <a:solidFill>
                  <a:srgbClr val="666666"/>
                </a:solidFill>
                <a:latin typeface="Cambria"/>
                <a:cs typeface="Cambria"/>
              </a:rPr>
              <a:t> </a:t>
            </a:r>
            <a:r>
              <a:rPr dirty="0" baseline="2923" sz="1425" spc="-232" i="1">
                <a:solidFill>
                  <a:srgbClr val="111111"/>
                </a:solidFill>
                <a:latin typeface="Cambria"/>
                <a:cs typeface="Cambria"/>
              </a:rPr>
              <a:t>“</a:t>
            </a:r>
            <a:r>
              <a:rPr dirty="0" baseline="2923" sz="1425" spc="-7" i="1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baseline="2923" sz="1425" spc="-75" i="1">
                <a:solidFill>
                  <a:srgbClr val="5B5B5B"/>
                </a:solidFill>
                <a:latin typeface="Cambria"/>
                <a:cs typeface="Cambria"/>
              </a:rPr>
              <a:t>'</a:t>
            </a:r>
            <a:r>
              <a:rPr dirty="0" baseline="2923" sz="1425" i="1">
                <a:solidFill>
                  <a:srgbClr val="5B5B5B"/>
                </a:solidFill>
                <a:latin typeface="Cambria"/>
                <a:cs typeface="Cambria"/>
              </a:rPr>
              <a:t>	</a:t>
            </a:r>
            <a:r>
              <a:rPr dirty="0" sz="800" i="1">
                <a:latin typeface="Arial"/>
                <a:cs typeface="Arial"/>
              </a:rPr>
              <a:t>d</a:t>
            </a:r>
            <a:r>
              <a:rPr dirty="0" sz="800" spc="14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con</a:t>
            </a:r>
            <a:r>
              <a:rPr dirty="0" sz="800" spc="175" i="1">
                <a:latin typeface="Arial"/>
                <a:cs typeface="Arial"/>
              </a:rPr>
              <a:t> </a:t>
            </a:r>
            <a:r>
              <a:rPr dirty="0" sz="800" spc="-60" i="1">
                <a:latin typeface="Arial"/>
                <a:cs typeface="Arial"/>
              </a:rPr>
              <a:t>la.›-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83831" y="2672653"/>
            <a:ext cx="4805680" cy="4616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7335" algn="l"/>
                <a:tab pos="4149090" algn="l"/>
              </a:tabLst>
            </a:pPr>
            <a:r>
              <a:rPr dirty="0" sz="800" spc="-450" i="1">
                <a:solidFill>
                  <a:srgbClr val="383838"/>
                </a:solidFill>
                <a:latin typeface="Arial"/>
                <a:cs typeface="Arial"/>
              </a:rPr>
              <a:t>—</a:t>
            </a:r>
            <a:r>
              <a:rPr dirty="0" sz="800" i="1">
                <a:solidFill>
                  <a:srgbClr val="383838"/>
                </a:solidFill>
                <a:latin typeface="Arial"/>
                <a:cs typeface="Arial"/>
              </a:rPr>
              <a:t>	</a:t>
            </a:r>
            <a:r>
              <a:rPr dirty="0" sz="800" i="1">
                <a:solidFill>
                  <a:srgbClr val="0F0F0F"/>
                </a:solidFill>
                <a:latin typeface="Arial"/>
                <a:cs typeface="Arial"/>
              </a:rPr>
              <a:t>para</a:t>
            </a:r>
            <a:r>
              <a:rPr dirty="0" sz="800" spc="45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aóguuiÑón</a:t>
            </a:r>
            <a:r>
              <a:rPr dirty="0" sz="800" spc="49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del</a:t>
            </a:r>
            <a:r>
              <a:rPr dirty="0" sz="800" spc="37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31313"/>
                </a:solidFill>
                <a:latin typeface="Arial"/>
                <a:cs typeface="Arial"/>
              </a:rPr>
              <a:t>bien</a:t>
            </a:r>
            <a:r>
              <a:rPr dirty="0" sz="800" spc="39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inmueble</a:t>
            </a:r>
            <a:r>
              <a:rPr dirty="0" sz="800" spc="47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ut-sugra,</a:t>
            </a:r>
            <a:r>
              <a:rPr dirty="0" sz="800" spc="47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será</a:t>
            </a:r>
            <a:r>
              <a:rPr dirty="0" sz="800" spc="42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E0E0E"/>
                </a:solidFill>
                <a:latin typeface="Arial"/>
                <a:cs typeface="Arial"/>
              </a:rPr>
              <a:t>realizada</a:t>
            </a:r>
            <a:r>
              <a:rPr dirty="0" sz="800" spc="484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212121"/>
                </a:solidFill>
                <a:latin typeface="Arial"/>
                <a:cs typeface="Arial"/>
              </a:rPr>
              <a:t>con</a:t>
            </a:r>
            <a:r>
              <a:rPr dirty="0" sz="800" spc="340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/a</a:t>
            </a:r>
            <a:r>
              <a:rPr dirty="0" sz="800" spc="37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/r*</a:t>
            </a:r>
            <a:r>
              <a:rPr dirty="0" sz="800">
                <a:latin typeface="Lucida Sans Unicode"/>
                <a:cs typeface="Lucida Sans Unicode"/>
              </a:rPr>
              <a:t>	enñón</a:t>
            </a:r>
            <a:r>
              <a:rPr dirty="0" sz="800" spc="30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8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/‹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19050">
              <a:lnSpc>
                <a:spcPct val="100000"/>
              </a:lnSpc>
              <a:tabLst>
                <a:tab pos="263525" algn="l"/>
              </a:tabLst>
            </a:pPr>
            <a:r>
              <a:rPr dirty="0" sz="800" spc="-175" i="1">
                <a:solidFill>
                  <a:srgbClr val="3B3B3B"/>
                </a:solidFill>
                <a:latin typeface="Arial"/>
                <a:cs typeface="Arial"/>
              </a:rPr>
              <a:t>-</a:t>
            </a:r>
            <a:r>
              <a:rPr dirty="0" sz="800" spc="-35" i="1">
                <a:solidFill>
                  <a:srgbClr val="3B3B3B"/>
                </a:solidFill>
                <a:latin typeface="Arial"/>
                <a:cs typeface="Arial"/>
              </a:rPr>
              <a:t>”-</a:t>
            </a:r>
            <a:r>
              <a:rPr dirty="0" sz="800" i="1">
                <a:solidFill>
                  <a:srgbClr val="3B3B3B"/>
                </a:solidFill>
                <a:latin typeface="Arial"/>
                <a:cs typeface="Arial"/>
              </a:rPr>
              <a:t>	</a:t>
            </a:r>
            <a:r>
              <a:rPr dirty="0" sz="800" i="1">
                <a:solidFill>
                  <a:srgbClr val="0F0F0F"/>
                </a:solidFill>
                <a:latin typeface="Arial"/>
                <a:cs typeface="Arial"/>
              </a:rPr>
              <a:t>lnmobi1iaria</a:t>
            </a:r>
            <a:r>
              <a:rPr dirty="0" sz="800" spc="18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Od'eskk'y</a:t>
            </a:r>
            <a:r>
              <a:rPr dirty="0" sz="800" spc="1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y</a:t>
            </a:r>
            <a:r>
              <a:rPr dirty="0" sz="800" spc="1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la</a:t>
            </a:r>
            <a:r>
              <a:rPr dirty="0" sz="800" spc="9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Escrihana</a:t>
            </a:r>
            <a:r>
              <a:rPr dirty="0" sz="800" spc="204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Julieta</a:t>
            </a:r>
            <a:r>
              <a:rPr dirty="0" sz="800" spc="17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C0C0C"/>
                </a:solidFill>
                <a:latin typeface="Arial"/>
                <a:cs typeface="Arial"/>
              </a:rPr>
              <a:t>Mathieu,</a:t>
            </a:r>
            <a:r>
              <a:rPr dirty="0" sz="800" spc="14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11111"/>
                </a:solidFill>
                <a:latin typeface="Arial"/>
                <a:cs typeface="Arial"/>
              </a:rPr>
              <a:t>en</a:t>
            </a:r>
            <a:r>
              <a:rPr dirty="0" sz="800" spc="9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la</a:t>
            </a:r>
            <a:r>
              <a:rPr dirty="0" sz="800" spc="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cuidad</a:t>
            </a:r>
            <a:r>
              <a:rPr dirty="0" sz="800" spc="1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</a:t>
            </a:r>
            <a:r>
              <a:rPr dirty="0" sz="800" spc="130" i="1"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0E0E0E"/>
                </a:solidFill>
                <a:latin typeface="Arial"/>
                <a:cs typeface="Arial"/>
              </a:rPr>
              <a:t>Cañue.'as,</a:t>
            </a:r>
            <a:r>
              <a:rPr dirty="0" sz="800" spc="21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guedando</a:t>
            </a:r>
            <a:r>
              <a:rPr dirty="0" sz="800" spc="175" i="1"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181818"/>
                </a:solidFill>
                <a:latin typeface="Arial"/>
                <a:cs typeface="Arial"/>
              </a:rPr>
              <a:t>s‹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89465" y="3584983"/>
            <a:ext cx="66675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50">
                <a:solidFill>
                  <a:srgbClr val="3D3D3D"/>
                </a:solidFill>
                <a:latin typeface="Lucida Sans Unicode"/>
                <a:cs typeface="Lucida Sans Unicode"/>
              </a:rPr>
              <a:t>"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389203" y="3584983"/>
            <a:ext cx="3404870" cy="160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>
                <a:solidFill>
                  <a:srgbClr val="0E0E0E"/>
                </a:solidFill>
                <a:latin typeface="Lucida Sans Unicode"/>
                <a:cs typeface="Lucida Sans Unicode"/>
              </a:rPr>
              <a:t>Sin</a:t>
            </a:r>
            <a:r>
              <a:rPr dirty="0" sz="850" spc="3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 i="1">
                <a:latin typeface="Arial"/>
                <a:cs typeface="Arial"/>
              </a:rPr>
              <a:t>otro</a:t>
            </a:r>
            <a:r>
              <a:rPr dirty="0" sz="850" spc="130" i="1">
                <a:latin typeface="Arial"/>
                <a:cs typeface="Arial"/>
              </a:rPr>
              <a:t> </a:t>
            </a:r>
            <a:r>
              <a:rPr dirty="0" sz="850" i="1">
                <a:solidFill>
                  <a:srgbClr val="111111"/>
                </a:solidFill>
                <a:latin typeface="Arial"/>
                <a:cs typeface="Arial"/>
              </a:rPr>
              <a:t>punto</a:t>
            </a:r>
            <a:r>
              <a:rPr dirty="0" sz="850" spc="15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por</a:t>
            </a:r>
            <a:r>
              <a:rPr dirty="0" sz="850" spc="100" i="1"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’ra!ar</a:t>
            </a:r>
            <a:r>
              <a:rPr dirty="0" sz="850" spc="175" i="1">
                <a:latin typeface="Arial"/>
                <a:cs typeface="Arial"/>
              </a:rPr>
              <a:t> </a:t>
            </a:r>
            <a:r>
              <a:rPr dirty="0" sz="850" i="1">
                <a:solidFill>
                  <a:srgbClr val="0C0C0C"/>
                </a:solidFill>
                <a:latin typeface="Arial"/>
                <a:cs typeface="Arial"/>
              </a:rPr>
              <a:t>y</a:t>
            </a:r>
            <a:r>
              <a:rPr dirty="0" sz="850" spc="13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50" spc="-10" i="1">
                <a:solidFill>
                  <a:srgbClr val="151515"/>
                </a:solidFill>
                <a:latin typeface="Arial"/>
                <a:cs typeface="Arial"/>
              </a:rPr>
              <a:t>sien'</a:t>
            </a:r>
            <a:r>
              <a:rPr dirty="0" sz="850" spc="14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850" i="1">
                <a:solidFill>
                  <a:srgbClr val="151515"/>
                </a:solidFill>
                <a:latin typeface="Arial"/>
                <a:cs typeface="Arial"/>
              </a:rPr>
              <a:t>o</a:t>
            </a:r>
            <a:r>
              <a:rPr dirty="0" sz="850" spc="12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850" i="1">
                <a:solidFill>
                  <a:srgbClr val="1C1C1C"/>
                </a:solidFill>
                <a:latin typeface="Arial"/>
                <a:cs typeface="Arial"/>
              </a:rPr>
              <a:t>las</a:t>
            </a:r>
            <a:r>
              <a:rPr dirty="0" sz="850" spc="17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850" i="1">
                <a:latin typeface="Arial"/>
                <a:cs typeface="Arial"/>
              </a:rPr>
              <a:t>!3</a:t>
            </a:r>
            <a:r>
              <a:rPr dirty="0" sz="850" spc="229" i="1"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111111"/>
                </a:solidFill>
                <a:latin typeface="Lucida Sans Unicode"/>
                <a:cs typeface="Lucida Sans Unicode"/>
              </a:rPr>
              <a:t>Es</a:t>
            </a:r>
            <a:r>
              <a:rPr dirty="0" sz="850" spc="19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C0C0C"/>
                </a:solidFill>
                <a:latin typeface="Lucida Sans Unicode"/>
                <a:cs typeface="Lucida Sans Unicode"/>
              </a:rPr>
              <a:t>se</a:t>
            </a:r>
            <a:r>
              <a:rPr dirty="0" sz="850" spc="6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1A1A1A"/>
                </a:solidFill>
                <a:latin typeface="Lucida Sans Unicode"/>
                <a:cs typeface="Lucida Sans Unicode"/>
              </a:rPr>
              <a:t>cia</a:t>
            </a:r>
            <a:r>
              <a:rPr dirty="0" sz="850" spc="5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11111"/>
                </a:solidFill>
                <a:latin typeface="Lucida Sans Unicode"/>
                <a:cs typeface="Lucida Sans Unicode"/>
              </a:rPr>
              <a:t>per</a:t>
            </a:r>
            <a:r>
              <a:rPr dirty="0" sz="850" spc="4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 i="1">
                <a:latin typeface="Arial"/>
                <a:cs typeface="Arial"/>
              </a:rPr>
              <a:t>final:zada</a:t>
            </a:r>
            <a:r>
              <a:rPr dirty="0" sz="850" spc="185" i="1">
                <a:latin typeface="Arial"/>
                <a:cs typeface="Arial"/>
              </a:rPr>
              <a:t> </a:t>
            </a:r>
            <a:r>
              <a:rPr dirty="0" sz="850" spc="-25" i="1">
                <a:solidFill>
                  <a:srgbClr val="0F0F0F"/>
                </a:solidFill>
                <a:latin typeface="Arial"/>
                <a:cs typeface="Arial"/>
              </a:rPr>
              <a:t>lz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93711" y="3888297"/>
            <a:ext cx="4825365" cy="16738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248285">
              <a:lnSpc>
                <a:spcPct val="100000"/>
              </a:lnSpc>
              <a:spcBef>
                <a:spcPts val="135"/>
              </a:spcBef>
            </a:pPr>
            <a:r>
              <a:rPr dirty="0" sz="800" i="1">
                <a:latin typeface="Arial"/>
                <a:cs typeface="Arial"/>
              </a:rPr>
              <a:t>sesión.</a:t>
            </a:r>
            <a:r>
              <a:rPr dirty="0" sz="800" spc="204" i="1"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Sicuen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las</a:t>
            </a:r>
            <a:r>
              <a:rPr dirty="0" sz="800" spc="6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firmes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ilegibles</a:t>
            </a:r>
            <a:r>
              <a:rPr dirty="0" sz="800" spc="33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Obrante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al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folio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17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 spc="-185">
                <a:solidFill>
                  <a:srgbClr val="131313"/>
                </a:solidFill>
                <a:latin typeface="Lucida Sans Unicode"/>
                <a:cs typeface="Lucida Sans Unicode"/>
              </a:rPr>
              <a:t>d•-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I</a:t>
            </a:r>
            <a:r>
              <a:rPr dirty="0" sz="800" spc="8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Libro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óe</a:t>
            </a:r>
            <a:r>
              <a:rPr dirty="0" sz="800" spc="8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Actas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reuniones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del</a:t>
            </a:r>
            <a:endParaRPr sz="800">
              <a:latin typeface="Lucida Sans Unicode"/>
              <a:cs typeface="Lucida Sans Unicode"/>
            </a:endParaRPr>
          </a:p>
          <a:p>
            <a:pPr algn="just" marL="246379" marR="6985" indent="4445">
              <a:lnSpc>
                <a:spcPct val="245900"/>
              </a:lnSpc>
              <a:spcBef>
                <a:spcPts val="40"/>
              </a:spcBef>
            </a:pP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Consejo</a:t>
            </a:r>
            <a:r>
              <a:rPr dirty="0" sz="800" spc="3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37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0E0E0E"/>
                </a:solidFill>
                <a:latin typeface="Lucida Sans Unicode"/>
                <a:cs typeface="Lucida Sans Unicode"/>
              </a:rPr>
              <a:t>Adm</a:t>
            </a:r>
            <a:r>
              <a:rPr dirty="0" sz="800" spc="-50">
                <a:latin typeface="Lucida Sans Unicode"/>
                <a:cs typeface="Lucida Sans Unicode"/>
              </a:rPr>
              <a:t>i›nistracion</a:t>
            </a:r>
            <a:r>
              <a:rPr dirty="0" sz="800" spc="455">
                <a:latin typeface="Lucida Sans Unicode"/>
                <a:cs typeface="Lucida Sans Unicode"/>
              </a:rPr>
              <a:t> </a:t>
            </a:r>
            <a:r>
              <a:rPr dirty="0" sz="800" spc="50">
                <a:latin typeface="Lucida Sans Unicode"/>
                <a:cs typeface="Lucida Sans Unicode"/>
              </a:rPr>
              <a:t>N°</a:t>
            </a:r>
            <a:r>
              <a:rPr dirty="0" sz="800" spc="340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1,</a:t>
            </a:r>
            <a:r>
              <a:rPr dirty="0" sz="800" spc="385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ruóricado</a:t>
            </a:r>
            <a:r>
              <a:rPr dirty="0" sz="800" spc="395">
                <a:latin typeface="Lucida Sans Unicode"/>
                <a:cs typeface="Lucida Sans Unicode"/>
              </a:rPr>
              <a:t> </a:t>
            </a:r>
            <a:r>
              <a:rPr dirty="0" sz="800" spc="15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3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1C1C1C"/>
                </a:solidFill>
                <a:latin typeface="Lucida Sans Unicode"/>
                <a:cs typeface="Lucida Sans Unicode"/>
              </a:rPr>
              <a:t>!a</a:t>
            </a:r>
            <a:r>
              <a:rPr dirty="0" sz="800" spc="37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0">
                <a:solidFill>
                  <a:srgbClr val="111111"/>
                </a:solidFill>
                <a:latin typeface="Lucida Sans Unicode"/>
                <a:cs typeface="Lucida Sans Unicode"/>
              </a:rPr>
              <a:t>0 </a:t>
            </a:r>
            <a:r>
              <a:rPr dirty="0" sz="800" spc="-55">
                <a:latin typeface="Lucida Sans Unicode"/>
                <a:cs typeface="Lucida Sans Unicode"/>
              </a:rPr>
              <a:t>Erección</a:t>
            </a:r>
            <a:r>
              <a:rPr dirty="0" sz="800" spc="30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6rov'ncial</a:t>
            </a:r>
            <a:r>
              <a:rPr dirty="0" sz="800" spc="38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131313"/>
                </a:solidFill>
                <a:latin typeface="Lucida Sans Unicode"/>
                <a:cs typeface="Lucida Sans Unicode"/>
              </a:rPr>
              <a:t>6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24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latin typeface="Lucida Sans Unicode"/>
                <a:cs typeface="Lucida Sans Unicode"/>
              </a:rPr>
              <a:t>Registro</a:t>
            </a:r>
            <a:r>
              <a:rPr dirty="0" sz="800" spc="360">
                <a:latin typeface="Lucida Sans Unicode"/>
                <a:cs typeface="Lucida Sans Unicode"/>
              </a:rPr>
              <a:t> </a:t>
            </a:r>
            <a:r>
              <a:rPr dirty="0" sz="800" spc="-85">
                <a:solidFill>
                  <a:srgbClr val="0E0E0E"/>
                </a:solidFill>
                <a:latin typeface="Lucida Sans Unicode"/>
                <a:cs typeface="Lucida Sans Unicode"/>
              </a:rPr>
              <a:t>\’</a:t>
            </a:r>
            <a:r>
              <a:rPr dirty="0" sz="800" spc="-5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95">
                <a:solidFill>
                  <a:srgbClr val="0A0A0A"/>
                </a:solidFill>
                <a:latin typeface="Lucida Sans Unicode"/>
                <a:cs typeface="Lucida Sans Unicode"/>
              </a:rPr>
              <a:t>F</a:t>
            </a:r>
            <a:r>
              <a:rPr dirty="0" sz="800" spc="139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solidFill>
                  <a:srgbClr val="0A0A0A"/>
                </a:solidFill>
                <a:latin typeface="Lucida Sans Unicode"/>
                <a:cs typeface="Lucida Sans Unicode"/>
              </a:rPr>
              <a:t>‹izaCóri</a:t>
            </a:r>
            <a:r>
              <a:rPr dirty="0" sz="800" spc="3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Cooperativas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-8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21-10-</a:t>
            </a:r>
            <a:r>
              <a:rPr dirty="0" sz="800" spc="-65">
                <a:latin typeface="Lucida Sans Unicode"/>
                <a:cs typeface="Lucida Sans Unicode"/>
              </a:rPr>
              <a:t>2021,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31313"/>
                </a:solidFill>
                <a:latin typeface="Lucida Sans Unicode"/>
                <a:cs typeface="Lucida Sans Unicode"/>
              </a:rPr>
              <a:t>bajo</a:t>
            </a:r>
            <a:r>
              <a:rPr dirty="0" sz="80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latin typeface="Lucida Sans Unicode"/>
                <a:cs typeface="Lucida Sans Unicode"/>
              </a:rPr>
              <a:t>N°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 spc="60">
                <a:solidFill>
                  <a:srgbClr val="161616"/>
                </a:solidFill>
                <a:latin typeface="Lucida Sans Unicode"/>
                <a:cs typeface="Lucida Sans Unicode"/>
              </a:rPr>
              <a:t>^120,</a:t>
            </a:r>
            <a:r>
              <a:rPr dirty="0" sz="800" spc="8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5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30">
                <a:solidFill>
                  <a:srgbClr val="2F2F2F"/>
                </a:solidFill>
                <a:latin typeface="Lucida Sans Unicode"/>
                <a:cs typeface="Lucida Sans Unicode"/>
              </a:rPr>
              <a:t>f)</a:t>
            </a:r>
            <a:r>
              <a:rPr dirty="0" sz="800" spc="-1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u="sng" sz="800" spc="25">
                <a:solidFill>
                  <a:srgbClr val="151515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CONVENIO</a:t>
            </a:r>
            <a:r>
              <a:rPr dirty="0" u="sng" sz="800" spc="110">
                <a:solidFill>
                  <a:srgbClr val="151515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 spc="-5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Específico</a:t>
            </a:r>
            <a:r>
              <a:rPr dirty="0" u="sng" sz="800" spc="5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 spc="-2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para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u="sng" sz="850" spc="-95">
                <a:solidFill>
                  <a:srgbClr val="181818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te</a:t>
            </a:r>
            <a:r>
              <a:rPr dirty="0" u="sng" sz="850" spc="80">
                <a:solidFill>
                  <a:srgbClr val="181818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80">
                <a:solidFill>
                  <a:srgbClr val="1C1C1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Im</a:t>
            </a:r>
            <a:r>
              <a:rPr dirty="0" u="sng" sz="850" spc="-80">
                <a:solidFill>
                  <a:srgbClr val="0C0C0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!eJgrnent</a:t>
            </a:r>
            <a:r>
              <a:rPr dirty="0" u="sng" sz="850" spc="250">
                <a:solidFill>
                  <a:srgbClr val="0C0C0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60">
                <a:solidFill>
                  <a:srgbClr val="0C0C0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s.ón</a:t>
            </a:r>
            <a:r>
              <a:rPr dirty="0" u="sng" sz="850" spc="90">
                <a:solidFill>
                  <a:srgbClr val="0C0C0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40">
                <a:solidFill>
                  <a:srgbClr val="1C1C1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de</a:t>
            </a:r>
            <a:r>
              <a:rPr dirty="0" u="sng" sz="850" spc="15">
                <a:solidFill>
                  <a:srgbClr val="1C1C1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55">
                <a:solidFill>
                  <a:srgbClr val="0C0C0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un</a:t>
            </a:r>
            <a:r>
              <a:rPr dirty="0" u="sng" sz="850" spc="30">
                <a:solidFill>
                  <a:srgbClr val="0C0C0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5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proyecto</a:t>
            </a:r>
            <a:r>
              <a:rPr dirty="0" u="sng" sz="850" spc="8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45">
                <a:solidFill>
                  <a:srgbClr val="181818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con</a:t>
            </a:r>
            <a:r>
              <a:rPr dirty="0" u="sng" sz="850" spc="45">
                <a:solidFill>
                  <a:srgbClr val="181818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4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Financiación</a:t>
            </a:r>
            <a:r>
              <a:rPr dirty="0" u="sng" sz="850" spc="15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45">
                <a:solidFill>
                  <a:srgbClr val="1C1C1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del</a:t>
            </a:r>
            <a:r>
              <a:rPr dirty="0" u="sng" sz="850" spc="35">
                <a:solidFill>
                  <a:srgbClr val="1C1C1C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60">
                <a:solidFill>
                  <a:srgbClr val="111111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Foncio</a:t>
            </a:r>
            <a:r>
              <a:rPr dirty="0" u="sng" sz="850" spc="110">
                <a:solidFill>
                  <a:srgbClr val="111111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25">
                <a:solidFill>
                  <a:srgbClr val="131313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a</a:t>
            </a:r>
            <a:r>
              <a:rPr dirty="0" u="sng" sz="850" spc="570">
                <a:solidFill>
                  <a:srgbClr val="131313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55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Integración</a:t>
            </a:r>
            <a:r>
              <a:rPr dirty="0" u="sng" sz="850" spc="145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25">
                <a:solidFill>
                  <a:srgbClr val="0F0F0F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Socio</a:t>
            </a:r>
            <a:r>
              <a:rPr dirty="0" u="sng" sz="850" spc="45">
                <a:solidFill>
                  <a:srgbClr val="0F0F0F"/>
                </a:solidFill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50" spc="-70">
                <a:uFill>
                  <a:solidFill>
                    <a:srgbClr val="3B3F3F"/>
                  </a:solidFill>
                </a:uFill>
                <a:latin typeface="Lucida Sans Unicode"/>
                <a:cs typeface="Lucida Sans Unicode"/>
              </a:rPr>
              <a:t>Urbana-</a:t>
            </a:r>
            <a:endParaRPr sz="850">
              <a:latin typeface="Lucida Sans Unicode"/>
              <a:cs typeface="Lucida Sans Unicode"/>
            </a:endParaRPr>
          </a:p>
          <a:p>
            <a:pPr algn="just" marL="16510" marR="23495" indent="-4445">
              <a:lnSpc>
                <a:spcPts val="2400"/>
              </a:lnSpc>
              <a:spcBef>
                <a:spcPts val="120"/>
              </a:spcBef>
            </a:pPr>
            <a:r>
              <a:rPr dirty="0" sz="800">
                <a:solidFill>
                  <a:srgbClr val="545454"/>
                </a:solidFill>
                <a:latin typeface="Lucida Sans Unicode"/>
                <a:cs typeface="Lucida Sans Unicode"/>
              </a:rPr>
              <a:t>“</a:t>
            </a:r>
            <a:r>
              <a:rPr dirty="0" sz="800">
                <a:solidFill>
                  <a:srgbClr val="383838"/>
                </a:solidFill>
                <a:latin typeface="Lucida Sans Unicode"/>
                <a:cs typeface="Lucida Sans Unicode"/>
              </a:rPr>
              <a:t>”</a:t>
            </a:r>
            <a:r>
              <a:rPr dirty="0" sz="800" spc="315">
                <a:solidFill>
                  <a:srgbClr val="383838"/>
                </a:solidFill>
                <a:latin typeface="Lucida Sans Unicode"/>
                <a:cs typeface="Lucida Sans Unicode"/>
              </a:rPr>
              <a:t>  </a:t>
            </a:r>
            <a:r>
              <a:rPr dirty="0" u="sng" sz="800">
                <a:solidFill>
                  <a:srgbClr val="0C0C0C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Linea</a:t>
            </a:r>
            <a:r>
              <a:rPr dirty="0" u="sng" sz="800" spc="100">
                <a:solidFill>
                  <a:srgbClr val="0C0C0C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0e</a:t>
            </a:r>
            <a:r>
              <a:rPr dirty="0" u="sng" sz="800" spc="1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Accion</a:t>
            </a:r>
            <a:r>
              <a:rPr dirty="0" u="sng" sz="800" spc="4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B3</a:t>
            </a:r>
            <a:r>
              <a:rPr dirty="0" u="sng" sz="800" spc="1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solidFill>
                  <a:srgbClr val="0C0C0C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“Acciones</a:t>
            </a:r>
            <a:r>
              <a:rPr dirty="0" u="sng" sz="800" spc="55">
                <a:solidFill>
                  <a:srgbClr val="0C0C0C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solidFill>
                  <a:srgbClr val="0E0E0E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para</a:t>
            </a:r>
            <a:r>
              <a:rPr dirty="0" u="sng" sz="800" spc="75">
                <a:solidFill>
                  <a:srgbClr val="0E0E0E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solidFill>
                  <a:srgbClr val="161616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el</a:t>
            </a:r>
            <a:r>
              <a:rPr dirty="0" u="sng" sz="800" spc="-35">
                <a:solidFill>
                  <a:srgbClr val="161616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 spc="-2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repoblamiento</a:t>
            </a:r>
            <a:r>
              <a:rPr dirty="0" u="sng" sz="800" spc="114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 spc="-2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comunitaria</a:t>
            </a:r>
            <a:r>
              <a:rPr dirty="0" u="sng" sz="800" spc="12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de</a:t>
            </a:r>
            <a:r>
              <a:rPr dirty="0" u="sng" sz="800" spc="1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solidFill>
                  <a:srgbClr val="181818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la</a:t>
            </a:r>
            <a:r>
              <a:rPr dirty="0" u="sng" sz="800" spc="70">
                <a:solidFill>
                  <a:srgbClr val="181818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Arae</a:t>
            </a:r>
            <a:r>
              <a:rPr dirty="0" u="sng" sz="800" spc="165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800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tira”</a:t>
            </a:r>
            <a:r>
              <a:rPr dirty="0" sz="800" spc="8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celebrado</a:t>
            </a:r>
            <a:r>
              <a:rPr dirty="0" sz="800" spc="50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E8E8E8"/>
                </a:solidFill>
                <a:latin typeface="Lucida Sans Unicode"/>
                <a:cs typeface="Lucida Sans Unicode"/>
              </a:rPr>
              <a:t>'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”</a:t>
            </a:r>
            <a:r>
              <a:rPr dirty="0" sz="800" spc="330">
                <a:solidFill>
                  <a:srgbClr val="0E0E0E"/>
                </a:solidFill>
                <a:latin typeface="Lucida Sans Unicode"/>
                <a:cs typeface="Lucida Sans Unicode"/>
              </a:rPr>
              <a:t> 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en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ire</a:t>
            </a:r>
            <a:r>
              <a:rPr dirty="0" sz="800" spc="29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e›</a:t>
            </a:r>
            <a:r>
              <a:rPr dirty="0" sz="800" spc="28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Comité</a:t>
            </a:r>
            <a:r>
              <a:rPr dirty="0" sz="800" spc="29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Ejecutivo</a:t>
            </a:r>
            <a:r>
              <a:rPr dirty="0" sz="800" spc="32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28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Fideicomiso</a:t>
            </a:r>
            <a:r>
              <a:rPr dirty="0" sz="800" spc="3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Fondo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6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Integración</a:t>
            </a:r>
            <a:r>
              <a:rPr dirty="0" sz="800" spc="3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Socio</a:t>
            </a:r>
            <a:r>
              <a:rPr dirty="0" sz="800" spc="2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UrDana</a:t>
            </a:r>
            <a:r>
              <a:rPr dirty="0" sz="800" spc="3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34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’La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91630" y="5666813"/>
            <a:ext cx="9461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solidFill>
                  <a:srgbClr val="3B3B3B"/>
                </a:solidFill>
                <a:latin typeface="Lucida Sans Unicode"/>
                <a:cs typeface="Lucida Sans Unicode"/>
              </a:rPr>
              <a:t>1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28566" y="5705902"/>
            <a:ext cx="458089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Lucida Sans Unicode"/>
                <a:cs typeface="Lucida Sans Unicode"/>
              </a:rPr>
              <a:t>Cooperativa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Trabajo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Bloque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L</a:t>
            </a:r>
            <a:r>
              <a:rPr dirty="0" sz="800" spc="-25">
                <a:latin typeface="Lucida Sans Unicode"/>
                <a:cs typeface="Lucida Sans Unicode"/>
              </a:rPr>
              <a:t>imitada"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suscripto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-3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9</a:t>
            </a:r>
            <a:r>
              <a:rPr dirty="0" sz="8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aoosto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6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2022</a:t>
            </a:r>
            <a:r>
              <a:rPr dirty="0" sz="800" spc="1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0">
                <a:solidFill>
                  <a:srgbClr val="1A1A1A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2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importado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Lucida Sans Unicode"/>
                <a:cs typeface="Lucida Sans Unicode"/>
              </a:rPr>
              <a:t>al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05436" y="6010790"/>
            <a:ext cx="480060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9550" algn="l"/>
              </a:tabLst>
            </a:pPr>
            <a:r>
              <a:rPr dirty="0" sz="800" spc="-50">
                <a:solidFill>
                  <a:srgbClr val="EFEFEF"/>
                </a:solidFill>
                <a:latin typeface="Lucida Sans Unicode"/>
                <a:cs typeface="Lucida Sans Unicode"/>
              </a:rPr>
              <a:t>'</a:t>
            </a:r>
            <a:r>
              <a:rPr dirty="0" sz="800">
                <a:solidFill>
                  <a:srgbClr val="EFEFEF"/>
                </a:solidFill>
                <a:latin typeface="Lucida Sans Unicode"/>
                <a:cs typeface="Lucida Sans Unicode"/>
              </a:rPr>
              <a:t>	</a:t>
            </a:r>
            <a:r>
              <a:rPr dirty="0" sz="800" spc="-70">
                <a:latin typeface="Lucida Sans Unicode"/>
                <a:cs typeface="Lucida Sans Unicode"/>
              </a:rPr>
              <a:t>-</a:t>
            </a:r>
            <a:r>
              <a:rPr dirty="0" sz="800" spc="-45">
                <a:latin typeface="Lucida Sans Unicode"/>
                <a:cs typeface="Lucida Sans Unicode"/>
              </a:rPr>
              <a:t>sistema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GEDO</a:t>
            </a:r>
            <a:r>
              <a:rPr dirty="0" sz="800" spc="2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numero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CONVE-</a:t>
            </a:r>
            <a:r>
              <a:rPr dirty="0" sz="800" spc="-10">
                <a:latin typeface="Lucida Sans Unicode"/>
                <a:cs typeface="Lucida Sans Unicode"/>
              </a:rPr>
              <a:t>2022-6347}636-</a:t>
            </a:r>
            <a:r>
              <a:rPr dirty="0" sz="800">
                <a:latin typeface="Lucida Sans Unicode"/>
                <a:cs typeface="Lucida Sans Unicode"/>
              </a:rPr>
              <a:t>ACN-CEFISU#MDS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-3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11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agocto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1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11111"/>
                </a:solidFill>
                <a:latin typeface="Lucida Sans Unicode"/>
                <a:cs typeface="Lucida Sans Unicode"/>
              </a:rPr>
              <a:t>2022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95539" y="6284407"/>
            <a:ext cx="129539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1D1D1D"/>
                </a:solidFill>
                <a:latin typeface="Lucida Sans Unicode"/>
                <a:cs typeface="Lucida Sans Unicode"/>
              </a:rPr>
              <a:t>1?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98895" y="6327404"/>
            <a:ext cx="461899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dirty="0" baseline="17361" sz="1200" spc="-15">
                <a:solidFill>
                  <a:srgbClr val="161616"/>
                </a:solidFill>
                <a:latin typeface="Lucida Sans Unicode"/>
                <a:cs typeface="Lucida Sans Unicode"/>
              </a:rPr>
              <a:t>d</a:t>
            </a:r>
            <a:r>
              <a:rPr dirty="0" sz="800" spc="-10">
                <a:solidFill>
                  <a:srgbClr val="161616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-5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latin typeface="Lucida Sans Unicode"/>
                <a:cs typeface="Lucida Sans Unicode"/>
              </a:rPr>
              <a:t>que</a:t>
            </a:r>
            <a:r>
              <a:rPr dirty="0" baseline="6944" sz="1200" spc="-30">
                <a:latin typeface="Lucida Sans Unicode"/>
                <a:cs typeface="Lucida Sans Unicode"/>
              </a:rPr>
              <a:t> </a:t>
            </a:r>
            <a:r>
              <a:rPr dirty="0" baseline="6944" sz="1200" spc="-15">
                <a:solidFill>
                  <a:srgbClr val="0C0C0C"/>
                </a:solidFill>
                <a:latin typeface="Lucida Sans Unicode"/>
                <a:cs typeface="Lucida Sans Unicode"/>
              </a:rPr>
              <a:t>surge</a:t>
            </a:r>
            <a:r>
              <a:rPr dirty="0" baseline="6944" sz="1200" spc="-22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solidFill>
                  <a:srgbClr val="0C0C0C"/>
                </a:solidFill>
                <a:latin typeface="Lucida Sans Unicode"/>
                <a:cs typeface="Lucida Sans Unicode"/>
              </a:rPr>
              <a:t>que</a:t>
            </a:r>
            <a:r>
              <a:rPr dirty="0" baseline="6944" sz="1200" spc="37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solidFill>
                  <a:srgbClr val="111111"/>
                </a:solidFill>
                <a:latin typeface="Lucida Sans Unicode"/>
                <a:cs typeface="Lucida Sans Unicode"/>
              </a:rPr>
              <a:t>el</a:t>
            </a:r>
            <a:r>
              <a:rPr dirty="0" baseline="6944" sz="1200" spc="-22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232">
                <a:solidFill>
                  <a:srgbClr val="151515"/>
                </a:solidFill>
                <a:latin typeface="Lucida Sans Unicode"/>
                <a:cs typeface="Lucida Sans Unicode"/>
              </a:rPr>
              <a:t>^,</a:t>
            </a:r>
            <a:r>
              <a:rPr dirty="0" baseline="6944" sz="1200" spc="3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baseline="6944" sz="1200" spc="-67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latin typeface="Lucida Sans Unicode"/>
                <a:cs typeface="Lucida Sans Unicode"/>
              </a:rPr>
              <a:t>agosto</a:t>
            </a:r>
            <a:r>
              <a:rPr dirty="0" baseline="6944" sz="1200" spc="112">
                <a:latin typeface="Lucida Sans Unicode"/>
                <a:cs typeface="Lucida Sans Unicode"/>
              </a:rPr>
              <a:t> </a:t>
            </a:r>
            <a:r>
              <a:rPr dirty="0" baseline="6944" sz="1200" spc="-97">
                <a:solidFill>
                  <a:srgbClr val="2A2A2A"/>
                </a:solidFill>
                <a:latin typeface="Lucida Sans Unicode"/>
                <a:cs typeface="Lucida Sans Unicode"/>
              </a:rPr>
              <a:t>cie</a:t>
            </a:r>
            <a:r>
              <a:rPr dirty="0" baseline="6944" sz="1200" spc="-15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latin typeface="Lucida Sans Unicode"/>
                <a:cs typeface="Lucida Sans Unicode"/>
              </a:rPr>
              <a:t>2022</a:t>
            </a:r>
            <a:r>
              <a:rPr dirty="0" baseline="6944" sz="1200" spc="44">
                <a:latin typeface="Lucida Sans Unicode"/>
                <a:cs typeface="Lucida Sans Unicode"/>
              </a:rPr>
              <a:t> </a:t>
            </a:r>
            <a:r>
              <a:rPr dirty="0" baseline="6944" sz="1200">
                <a:solidFill>
                  <a:srgbClr val="111111"/>
                </a:solidFill>
                <a:latin typeface="Lucida Sans Unicode"/>
                <a:cs typeface="Lucida Sans Unicode"/>
              </a:rPr>
              <a:t>se</a:t>
            </a:r>
            <a:r>
              <a:rPr dirty="0" baseline="6944" sz="1200" spc="-12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>
                <a:latin typeface="Lucida Sans Unicode"/>
                <a:cs typeface="Lucida Sans Unicode"/>
              </a:rPr>
              <a:t>procede</a:t>
            </a:r>
            <a:r>
              <a:rPr dirty="0" baseline="6944" sz="1200" spc="75">
                <a:latin typeface="Lucida Sans Unicode"/>
                <a:cs typeface="Lucida Sans Unicode"/>
              </a:rPr>
              <a:t> </a:t>
            </a:r>
            <a:r>
              <a:rPr dirty="0" baseline="6944" sz="1200">
                <a:solidFill>
                  <a:srgbClr val="212121"/>
                </a:solidFill>
                <a:latin typeface="Lucida Sans Unicode"/>
                <a:cs typeface="Lucida Sans Unicode"/>
              </a:rPr>
              <a:t>a</a:t>
            </a:r>
            <a:r>
              <a:rPr dirty="0" baseline="6944" sz="1200" spc="22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">
                <a:latin typeface="Lucida Sans Unicode"/>
                <a:cs typeface="Lucida Sans Unicode"/>
              </a:rPr>
              <a:t>aprobar</a:t>
            </a:r>
            <a:r>
              <a:rPr dirty="0" baseline="6944" sz="1200" spc="104">
                <a:latin typeface="Lucida Sans Unicode"/>
                <a:cs typeface="Lucida Sans Unicode"/>
              </a:rPr>
              <a:t> </a:t>
            </a:r>
            <a:r>
              <a:rPr dirty="0" baseline="6944" sz="1200">
                <a:solidFill>
                  <a:srgbClr val="131313"/>
                </a:solidFill>
                <a:latin typeface="Lucida Sans Unicode"/>
                <a:cs typeface="Lucida Sans Unicode"/>
              </a:rPr>
              <a:t>el</a:t>
            </a:r>
            <a:r>
              <a:rPr dirty="0" baseline="6944" sz="1200" spc="-67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52">
                <a:latin typeface="Lucida Sans Unicode"/>
                <a:cs typeface="Lucida Sans Unicode"/>
              </a:rPr>
              <a:t>proy=cto</a:t>
            </a:r>
            <a:r>
              <a:rPr dirty="0" baseline="6944" sz="1200" spc="67">
                <a:latin typeface="Lucida Sans Unicode"/>
                <a:cs typeface="Lucida Sans Unicode"/>
              </a:rPr>
              <a:t> </a:t>
            </a:r>
            <a:r>
              <a:rPr dirty="0" baseline="6944" sz="1200">
                <a:latin typeface="Lucida Sans Unicode"/>
                <a:cs typeface="Lucida Sans Unicode"/>
              </a:rPr>
              <a:t>para</a:t>
            </a:r>
            <a:r>
              <a:rPr dirty="0" baseline="6944" sz="1200" spc="120">
                <a:latin typeface="Lucida Sans Unicode"/>
                <a:cs typeface="Lucida Sans Unicode"/>
              </a:rPr>
              <a:t> </a:t>
            </a:r>
            <a:r>
              <a:rPr dirty="0" baseline="6944" sz="1200" spc="-37">
                <a:latin typeface="Lucida Sans Unicode"/>
                <a:cs typeface="Lucida Sans Unicode"/>
              </a:rPr>
              <a:t>suscribir</a:t>
            </a:r>
            <a:r>
              <a:rPr dirty="0" baseline="6944" sz="1200" spc="82">
                <a:latin typeface="Lucida Sans Unicode"/>
                <a:cs typeface="Lucida Sans Unicode"/>
              </a:rPr>
              <a:t> </a:t>
            </a:r>
            <a:r>
              <a:rPr dirty="0" baseline="6944" sz="1200" spc="-37">
                <a:latin typeface="Lucida Sans Unicode"/>
                <a:cs typeface="Lucida Sans Unicode"/>
              </a:rPr>
              <a:t>eT</a:t>
            </a:r>
            <a:endParaRPr baseline="6944" sz="12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46582" y="6593205"/>
            <a:ext cx="8826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50">
                <a:solidFill>
                  <a:srgbClr val="565656"/>
                </a:solidFill>
                <a:latin typeface="Lucida Sans Unicode"/>
                <a:cs typeface="Lucida Sans Unicode"/>
              </a:rPr>
              <a:t>7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220387" y="6620566"/>
            <a:ext cx="456501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Lucida Sans Unicode"/>
                <a:cs typeface="Lucida Sans Unicode"/>
              </a:rPr>
              <a:t>convenio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1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-45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OBJETO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..</a:t>
            </a:r>
            <a:r>
              <a:rPr dirty="0" sz="800" spc="-90"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."de</a:t>
            </a:r>
            <a:r>
              <a:rPr dirty="0" sz="800" spc="60" i="1">
                <a:latin typeface="Arial"/>
                <a:cs typeface="Arial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otorgar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una</a:t>
            </a:r>
            <a:r>
              <a:rPr dirty="0" sz="800" spc="1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asistencia</a:t>
            </a:r>
            <a:r>
              <a:rPr dirty="0" sz="800" spc="15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Financiera</a:t>
            </a:r>
            <a:r>
              <a:rPr dirty="0" sz="800" spc="1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por</a:t>
            </a:r>
            <a:r>
              <a:rPr dirty="0" sz="800" spc="9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parte</a:t>
            </a:r>
            <a:r>
              <a:rPr dirty="0" sz="800" spc="5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del</a:t>
            </a:r>
            <a:r>
              <a:rPr dirty="0" sz="800" spc="6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FIDEICOMISO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01831" y="6925455"/>
            <a:ext cx="4834890" cy="22961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5244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232323"/>
                </a:solidFill>
                <a:latin typeface="Lucida Sans Unicode"/>
                <a:cs typeface="Lucida Sans Unicode"/>
              </a:rPr>
              <a:t>”</a:t>
            </a:r>
            <a:r>
              <a:rPr dirty="0" sz="800" spc="270">
                <a:solidFill>
                  <a:srgbClr val="232323"/>
                </a:solidFill>
                <a:latin typeface="Lucida Sans Unicode"/>
                <a:cs typeface="Lucida Sans Unicode"/>
              </a:rPr>
              <a:t>  </a:t>
            </a:r>
            <a:r>
              <a:rPr dirty="0" sz="800" i="1">
                <a:latin typeface="Arial"/>
                <a:cs typeface="Arial"/>
              </a:rPr>
              <a:t>a</a:t>
            </a:r>
            <a:r>
              <a:rPr dirty="0" sz="800" spc="3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la</a:t>
            </a:r>
            <a:r>
              <a:rPr dirty="0" sz="800" spc="37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UNIDAD</a:t>
            </a:r>
            <a:r>
              <a:rPr dirty="0" sz="800" spc="4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EJECUTORA</a:t>
            </a:r>
            <a:r>
              <a:rPr dirty="0" sz="800" spc="405" i="1"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para</a:t>
            </a:r>
            <a:r>
              <a:rPr dirty="0" sz="800" spc="375"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llevar</a:t>
            </a:r>
            <a:r>
              <a:rPr dirty="0" sz="800" spc="3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</a:t>
            </a:r>
            <a:r>
              <a:rPr dirty="0" sz="800" spc="3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cabo</a:t>
            </a:r>
            <a:r>
              <a:rPr dirty="0" sz="800" spc="36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la</a:t>
            </a:r>
            <a:r>
              <a:rPr dirty="0" sz="800" spc="35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adquisición</a:t>
            </a:r>
            <a:r>
              <a:rPr dirty="0" sz="800" spc="4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del</a:t>
            </a:r>
            <a:r>
              <a:rPr dirty="0" sz="800" spc="3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Inmueble</a:t>
            </a:r>
            <a:r>
              <a:rPr dirty="0" sz="800" spc="42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Identificado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800">
              <a:latin typeface="Arial"/>
              <a:cs typeface="Arial"/>
            </a:endParaRPr>
          </a:p>
          <a:p>
            <a:pPr algn="r" marR="47625">
              <a:lnSpc>
                <a:spcPct val="100000"/>
              </a:lnSpc>
            </a:pPr>
            <a:r>
              <a:rPr dirty="0" sz="800" spc="10" i="1">
                <a:latin typeface="Arial"/>
                <a:cs typeface="Arial"/>
              </a:rPr>
              <a:t>catastralmente</a:t>
            </a:r>
            <a:r>
              <a:rPr dirty="0" sz="800" spc="50" i="1">
                <a:latin typeface="Arial"/>
                <a:cs typeface="Arial"/>
              </a:rPr>
              <a:t> </a:t>
            </a:r>
            <a:r>
              <a:rPr dirty="0" sz="800" spc="10" i="1">
                <a:solidFill>
                  <a:srgbClr val="0C0C0C"/>
                </a:solidFill>
                <a:latin typeface="Arial"/>
                <a:cs typeface="Arial"/>
              </a:rPr>
              <a:t>corno</a:t>
            </a:r>
            <a:r>
              <a:rPr dirty="0" sz="800" spc="4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 spc="10" i="1">
                <a:solidFill>
                  <a:srgbClr val="080808"/>
                </a:solidFill>
                <a:latin typeface="Arial"/>
                <a:cs typeface="Arial"/>
              </a:rPr>
              <a:t>Pdo</a:t>
            </a:r>
            <a:r>
              <a:rPr dirty="0" sz="800" spc="175" i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15</a:t>
            </a:r>
            <a:r>
              <a:rPr dirty="0" sz="800" spc="75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Circ</a:t>
            </a:r>
            <a:r>
              <a:rPr dirty="0" sz="800" spc="130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4</a:t>
            </a:r>
            <a:r>
              <a:rPr dirty="0" sz="800" spc="90" i="1">
                <a:latin typeface="Arial"/>
                <a:cs typeface="Arial"/>
              </a:rPr>
              <a:t> </a:t>
            </a:r>
            <a:r>
              <a:rPr dirty="0" sz="800" spc="10" i="1">
                <a:solidFill>
                  <a:srgbClr val="111111"/>
                </a:solidFill>
                <a:latin typeface="Arial"/>
                <a:cs typeface="Arial"/>
              </a:rPr>
              <a:t>Pc</a:t>
            </a:r>
            <a:r>
              <a:rPr dirty="0" sz="800" spc="12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14</a:t>
            </a:r>
            <a:r>
              <a:rPr dirty="0" sz="800" spc="55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Partida</a:t>
            </a:r>
            <a:r>
              <a:rPr dirty="0" sz="800" spc="200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1316</a:t>
            </a:r>
            <a:r>
              <a:rPr dirty="0" sz="800" spc="135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Localidad</a:t>
            </a:r>
            <a:r>
              <a:rPr dirty="0" sz="800" spc="170" i="1">
                <a:latin typeface="Arial"/>
                <a:cs typeface="Arial"/>
              </a:rPr>
              <a:t> </a:t>
            </a:r>
            <a:r>
              <a:rPr dirty="0" sz="800" spc="10" i="1">
                <a:solidFill>
                  <a:srgbClr val="0C0C0C"/>
                </a:solidFill>
                <a:latin typeface="Arial"/>
                <a:cs typeface="Arial"/>
              </a:rPr>
              <a:t>de</a:t>
            </a:r>
            <a:r>
              <a:rPr dirty="0" sz="800" spc="14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Cañuelas</a:t>
            </a:r>
            <a:r>
              <a:rPr dirty="0" sz="800" spc="215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Muni</a:t>
            </a:r>
            <a:r>
              <a:rPr dirty="0" sz="800" spc="325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ipio</a:t>
            </a:r>
            <a:r>
              <a:rPr dirty="0" sz="800" spc="130" i="1"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0F0F0F"/>
                </a:solidFill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just" marL="86360" marR="5080" indent="-65405">
              <a:lnSpc>
                <a:spcPts val="2430"/>
              </a:lnSpc>
              <a:spcBef>
                <a:spcPts val="235"/>
              </a:spcBef>
            </a:pPr>
            <a:r>
              <a:rPr dirty="0" sz="800" spc="-400" i="1">
                <a:solidFill>
                  <a:srgbClr val="383838"/>
                </a:solidFill>
                <a:latin typeface="Arial"/>
                <a:cs typeface="Arial"/>
              </a:rPr>
              <a:t>—</a:t>
            </a:r>
            <a:r>
              <a:rPr dirty="0" sz="800" i="1">
                <a:solidFill>
                  <a:srgbClr val="383838"/>
                </a:solidFill>
                <a:latin typeface="Arial"/>
                <a:cs typeface="Arial"/>
              </a:rPr>
              <a:t>”¢</a:t>
            </a:r>
            <a:r>
              <a:rPr dirty="0" sz="800" spc="229" i="1">
                <a:solidFill>
                  <a:srgbClr val="383838"/>
                </a:solidFill>
                <a:latin typeface="Arial"/>
                <a:cs typeface="Arial"/>
              </a:rPr>
              <a:t>  </a:t>
            </a:r>
            <a:r>
              <a:rPr dirty="0" sz="800" i="1">
                <a:latin typeface="Arial"/>
                <a:cs typeface="Arial"/>
              </a:rPr>
              <a:t>Cañuelas</a:t>
            </a:r>
            <a:r>
              <a:rPr dirty="0" sz="800" spc="23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11111"/>
                </a:solidFill>
                <a:latin typeface="Arial"/>
                <a:cs typeface="Arial"/>
              </a:rPr>
              <a:t>de</a:t>
            </a:r>
            <a:r>
              <a:rPr dirty="0" sz="800" spc="19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la</a:t>
            </a:r>
            <a:r>
              <a:rPr dirty="0" sz="800" spc="19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provincia</a:t>
            </a:r>
            <a:r>
              <a:rPr dirty="0" sz="800" spc="18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C0C0C"/>
                </a:solidFill>
                <a:latin typeface="Arial"/>
                <a:cs typeface="Arial"/>
              </a:rPr>
              <a:t>de</a:t>
            </a:r>
            <a:r>
              <a:rPr dirty="0" sz="800" spc="15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Buenos</a:t>
            </a:r>
            <a:r>
              <a:rPr dirty="0" sz="800" spc="27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Aires</a:t>
            </a:r>
            <a:r>
              <a:rPr dirty="0" sz="800" spc="204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y</a:t>
            </a:r>
            <a:r>
              <a:rPr dirty="0" sz="800" spc="2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postenor</a:t>
            </a:r>
            <a:r>
              <a:rPr dirty="0" sz="800" spc="1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ejecución</a:t>
            </a:r>
            <a:r>
              <a:rPr dirty="0" sz="800" spc="19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</a:t>
            </a:r>
            <a:r>
              <a:rPr dirty="0" sz="800" spc="14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obras</a:t>
            </a:r>
            <a:r>
              <a:rPr dirty="0" sz="800" spc="2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</a:t>
            </a:r>
            <a:r>
              <a:rPr dirty="0" sz="800" spc="16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infraestructura</a:t>
            </a:r>
            <a:r>
              <a:rPr dirty="0" sz="800" spc="500" i="1">
                <a:latin typeface="Arial"/>
                <a:cs typeface="Arial"/>
              </a:rPr>
              <a:t>  </a:t>
            </a:r>
            <a:r>
              <a:rPr dirty="0" sz="800" i="1">
                <a:solidFill>
                  <a:srgbClr val="2F2F2F"/>
                </a:solidFill>
                <a:latin typeface="Arial"/>
                <a:cs typeface="Arial"/>
              </a:rPr>
              <a:t>’’</a:t>
            </a:r>
            <a:r>
              <a:rPr dirty="0" sz="800" spc="355" i="1">
                <a:solidFill>
                  <a:srgbClr val="2F2F2F"/>
                </a:solidFill>
                <a:latin typeface="Arial"/>
                <a:cs typeface="Arial"/>
              </a:rPr>
              <a:t>  </a:t>
            </a:r>
            <a:r>
              <a:rPr dirty="0" sz="800" i="1">
                <a:latin typeface="Arial"/>
                <a:cs typeface="Arial"/>
              </a:rPr>
              <a:t>para</a:t>
            </a:r>
            <a:r>
              <a:rPr dirty="0" sz="800" spc="35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colocación</a:t>
            </a:r>
            <a:r>
              <a:rPr dirty="0" sz="800" spc="47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preliminar</a:t>
            </a:r>
            <a:r>
              <a:rPr dirty="0" sz="800" spc="39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</a:t>
            </a:r>
            <a:r>
              <a:rPr dirty="0" sz="800" spc="3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servicios</a:t>
            </a:r>
            <a:r>
              <a:rPr dirty="0" sz="800" spc="4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y</a:t>
            </a:r>
            <a:r>
              <a:rPr dirty="0" sz="800" spc="3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regularización</a:t>
            </a:r>
            <a:r>
              <a:rPr dirty="0" sz="800" spc="3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urbanística</a:t>
            </a:r>
            <a:r>
              <a:rPr dirty="0" sz="800" spc="40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C0C0C"/>
                </a:solidFill>
                <a:latin typeface="Arial"/>
                <a:cs typeface="Arial"/>
              </a:rPr>
              <a:t>de</a:t>
            </a:r>
            <a:r>
              <a:rPr dirty="0" sz="800" spc="36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lotes</a:t>
            </a:r>
            <a:r>
              <a:rPr dirty="0" sz="800" spc="36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aptos</a:t>
            </a:r>
            <a:r>
              <a:rPr dirty="0" sz="800" spc="4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para</a:t>
            </a:r>
            <a:r>
              <a:rPr dirty="0" sz="800" spc="95" i="1">
                <a:latin typeface="Arial"/>
                <a:cs typeface="Arial"/>
              </a:rPr>
              <a:t> </a:t>
            </a:r>
            <a:r>
              <a:rPr dirty="0" sz="800" spc="-50" i="1">
                <a:solidFill>
                  <a:srgbClr val="878787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  <a:p>
            <a:pPr algn="just" marL="23495" marR="51435" indent="-11430">
              <a:lnSpc>
                <a:spcPts val="2370"/>
              </a:lnSpc>
              <a:spcBef>
                <a:spcPts val="20"/>
              </a:spcBef>
            </a:pPr>
            <a:r>
              <a:rPr dirty="0" sz="800" spc="-150" i="1">
                <a:solidFill>
                  <a:srgbClr val="3F3F3F"/>
                </a:solidFill>
                <a:latin typeface="Arial"/>
                <a:cs typeface="Arial"/>
              </a:rPr>
              <a:t>’—</a:t>
            </a:r>
            <a:r>
              <a:rPr dirty="0" sz="800" spc="-55" i="1">
                <a:solidFill>
                  <a:srgbClr val="3F3F3F"/>
                </a:solidFill>
                <a:latin typeface="Arial"/>
                <a:cs typeface="Arial"/>
              </a:rPr>
              <a:t>’</a:t>
            </a:r>
            <a:r>
              <a:rPr dirty="0" sz="800" spc="670" i="1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residencia</a:t>
            </a:r>
            <a:r>
              <a:rPr dirty="0" sz="800" spc="215" i="1">
                <a:latin typeface="Arial"/>
                <a:cs typeface="Arial"/>
              </a:rPr>
              <a:t> </a:t>
            </a:r>
            <a:r>
              <a:rPr dirty="0" sz="800" spc="-25" i="1">
                <a:latin typeface="Arial"/>
                <a:cs typeface="Arial"/>
              </a:rPr>
              <a:t>y</a:t>
            </a:r>
            <a:r>
              <a:rPr dirty="0" sz="800" spc="150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usos</a:t>
            </a:r>
            <a:r>
              <a:rPr dirty="0" sz="800" spc="130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complementarios</a:t>
            </a:r>
            <a:r>
              <a:rPr dirty="0" sz="800" spc="90" i="1">
                <a:latin typeface="Arial"/>
                <a:cs typeface="Arial"/>
              </a:rPr>
              <a:t> </a:t>
            </a:r>
            <a:r>
              <a:rPr dirty="0" sz="800" spc="30" i="1">
                <a:latin typeface="Arial"/>
                <a:cs typeface="Arial"/>
              </a:rPr>
              <a:t>de</a:t>
            </a:r>
            <a:r>
              <a:rPr dirty="0" sz="800" spc="90" i="1"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conformidad</a:t>
            </a:r>
            <a:r>
              <a:rPr dirty="0" sz="800" spc="180" i="1">
                <a:latin typeface="Arial"/>
                <a:cs typeface="Arial"/>
              </a:rPr>
              <a:t> </a:t>
            </a:r>
            <a:r>
              <a:rPr dirty="0" sz="800" spc="15" i="1">
                <a:latin typeface="Arial"/>
                <a:cs typeface="Arial"/>
              </a:rPr>
              <a:t>con</a:t>
            </a:r>
            <a:r>
              <a:rPr dirty="0" sz="800" spc="150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las</a:t>
            </a:r>
            <a:r>
              <a:rPr dirty="0" sz="800" spc="145" i="1">
                <a:latin typeface="Arial"/>
                <a:cs typeface="Arial"/>
              </a:rPr>
              <a:t> </a:t>
            </a:r>
            <a:r>
              <a:rPr dirty="0" sz="800" spc="30" i="1">
                <a:latin typeface="Arial"/>
                <a:cs typeface="Arial"/>
              </a:rPr>
              <a:t>prevision.s</a:t>
            </a:r>
            <a:r>
              <a:rPr dirty="0" sz="800" spc="170" i="1">
                <a:latin typeface="Arial"/>
                <a:cs typeface="Arial"/>
              </a:rPr>
              <a:t> </a:t>
            </a:r>
            <a:r>
              <a:rPr dirty="0" sz="800" spc="10" i="1">
                <a:solidFill>
                  <a:srgbClr val="161616"/>
                </a:solidFill>
                <a:latin typeface="Arial"/>
                <a:cs typeface="Arial"/>
              </a:rPr>
              <a:t>del</a:t>
            </a:r>
            <a:r>
              <a:rPr dirty="0" sz="800" spc="12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10" i="1">
                <a:latin typeface="Arial"/>
                <a:cs typeface="Arial"/>
              </a:rPr>
              <a:t>Instructivo“.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282828"/>
                </a:solidFill>
                <a:latin typeface="Arial"/>
                <a:cs typeface="Arial"/>
              </a:rPr>
              <a:t>.</a:t>
            </a:r>
            <a:r>
              <a:rPr dirty="0" sz="800" spc="-125" i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800" spc="-90" i="1">
                <a:latin typeface="Arial"/>
                <a:cs typeface="Arial"/>
              </a:rPr>
              <a:t>.</a:t>
            </a:r>
            <a:r>
              <a:rPr dirty="0" sz="800" spc="135" i="1">
                <a:latin typeface="Arial"/>
                <a:cs typeface="Arial"/>
              </a:rPr>
              <a:t> </a:t>
            </a:r>
            <a:r>
              <a:rPr dirty="0" sz="800" spc="20">
                <a:latin typeface="Lucida Sans Unicode"/>
                <a:cs typeface="Lucida Sans Unicode"/>
              </a:rPr>
              <a:t>La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5">
                <a:solidFill>
                  <a:srgbClr val="505050"/>
                </a:solidFill>
                <a:latin typeface="Lucida Sans Unicode"/>
                <a:cs typeface="Lucida Sans Unicode"/>
              </a:rPr>
              <a:t>'*</a:t>
            </a:r>
            <a:r>
              <a:rPr dirty="0" sz="800" spc="735">
                <a:solidFill>
                  <a:srgbClr val="505050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documentación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relacionada</a:t>
            </a:r>
            <a:r>
              <a:rPr dirty="0" sz="800" spc="1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los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puntos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antecedentes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0E0E0E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6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">
                <a:latin typeface="Lucida Sans Unicode"/>
                <a:cs typeface="Lucida Sans Unicode"/>
              </a:rPr>
              <a:t>sus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originales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tengo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10">
                <a:latin typeface="Lucida Sans Unicode"/>
                <a:cs typeface="Lucida Sans Unicode"/>
              </a:rPr>
              <a:t>a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la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vista,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-75">
                <a:solidFill>
                  <a:srgbClr val="131313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-4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5">
                <a:solidFill>
                  <a:srgbClr val="313131"/>
                </a:solidFill>
                <a:latin typeface="Lucida Sans Unicode"/>
                <a:cs typeface="Lucida Sans Unicode"/>
              </a:rPr>
              <a:t>'—</a:t>
            </a:r>
            <a:r>
              <a:rPr dirty="0" sz="800" spc="495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28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copia</a:t>
            </a:r>
            <a:r>
              <a:rPr dirty="0" sz="800" spc="335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autenticada</a:t>
            </a:r>
            <a:r>
              <a:rPr dirty="0" sz="800" spc="409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agrego</a:t>
            </a:r>
            <a:r>
              <a:rPr dirty="0" sz="800" spc="345">
                <a:latin typeface="Lucida Sans Unicode"/>
                <a:cs typeface="Lucida Sans Unicode"/>
              </a:rPr>
              <a:t> </a:t>
            </a:r>
            <a:r>
              <a:rPr dirty="0" sz="800" spc="5">
                <a:solidFill>
                  <a:srgbClr val="131313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27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a</a:t>
            </a:r>
            <a:r>
              <a:rPr dirty="0" sz="800" spc="27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presente</a:t>
            </a:r>
            <a:r>
              <a:rPr dirty="0" sz="800" spc="315"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0E0E0E"/>
                </a:solidFill>
                <a:latin typeface="Lucida Sans Unicode"/>
                <a:cs typeface="Lucida Sans Unicode"/>
              </a:rPr>
              <a:t>doy</a:t>
            </a:r>
            <a:r>
              <a:rPr dirty="0" sz="800" spc="32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fe.-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 spc="30">
                <a:latin typeface="Lucida Sans Unicode"/>
                <a:cs typeface="Lucida Sans Unicode"/>
              </a:rPr>
              <a:t>Y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los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 spc="-15">
                <a:latin typeface="Lucida Sans Unicode"/>
                <a:cs typeface="Lucida Sans Unicode"/>
              </a:rPr>
              <a:t>comparecientes</a:t>
            </a:r>
            <a:r>
              <a:rPr dirty="0" sz="800" spc="280">
                <a:latin typeface="Lucida Sans Unicode"/>
                <a:cs typeface="Lucida Sans Unicode"/>
              </a:rPr>
              <a:t> </a:t>
            </a:r>
            <a:r>
              <a:rPr dirty="0" sz="800" spc="65">
                <a:solidFill>
                  <a:srgbClr val="0A0A0A"/>
                </a:solidFill>
                <a:latin typeface="Lucida Sans Unicode"/>
                <a:cs typeface="Lucida Sans Unicode"/>
              </a:rPr>
              <a:t>EXPONEN:</a:t>
            </a:r>
            <a:endParaRPr sz="800">
              <a:latin typeface="Lucida Sans Unicode"/>
              <a:cs typeface="Lucida Sans Unicode"/>
            </a:endParaRPr>
          </a:p>
          <a:p>
            <a:pPr algn="just" marL="23495">
              <a:lnSpc>
                <a:spcPct val="100000"/>
              </a:lnSpc>
              <a:spcBef>
                <a:spcPts val="1170"/>
              </a:spcBef>
            </a:pPr>
            <a:r>
              <a:rPr dirty="0" sz="850" spc="105">
                <a:solidFill>
                  <a:srgbClr val="313131"/>
                </a:solidFill>
                <a:latin typeface="Lucida Sans Unicode"/>
                <a:cs typeface="Lucida Sans Unicode"/>
              </a:rPr>
              <a:t>“</a:t>
            </a:r>
            <a:r>
              <a:rPr dirty="0" sz="850" spc="105">
                <a:solidFill>
                  <a:srgbClr val="777777"/>
                </a:solidFill>
                <a:latin typeface="Lucida Sans Unicode"/>
                <a:cs typeface="Lucida Sans Unicode"/>
              </a:rPr>
              <a:t>'</a:t>
            </a:r>
            <a:r>
              <a:rPr dirty="0" sz="850" spc="484">
                <a:solidFill>
                  <a:srgbClr val="777777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PRIMERO:</a:t>
            </a:r>
            <a:r>
              <a:rPr dirty="0" sz="850" spc="6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Pedro</a:t>
            </a:r>
            <a:r>
              <a:rPr dirty="0" sz="850" spc="7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Esteban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MALDONADO</a:t>
            </a:r>
            <a:r>
              <a:rPr dirty="0" sz="850" spc="15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en</a:t>
            </a:r>
            <a:r>
              <a:rPr dirty="0" sz="850" spc="4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3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carácter</a:t>
            </a:r>
            <a:r>
              <a:rPr dirty="0" sz="850" spc="5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4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apoderado</a:t>
            </a:r>
            <a:r>
              <a:rPr dirty="0" sz="850" spc="13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Hector</a:t>
            </a:r>
            <a:r>
              <a:rPr dirty="0" sz="850" spc="7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Daniel</a:t>
            </a:r>
            <a:endParaRPr sz="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516" y="1497030"/>
            <a:ext cx="4717790" cy="126655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81616" y="7408942"/>
            <a:ext cx="4603115" cy="1846580"/>
            <a:chOff x="981616" y="7408942"/>
            <a:chExt cx="4603115" cy="1846580"/>
          </a:xfrm>
        </p:grpSpPr>
        <p:sp>
          <p:nvSpPr>
            <p:cNvPr id="4" name="object 4" descr=""/>
            <p:cNvSpPr/>
            <p:nvPr/>
          </p:nvSpPr>
          <p:spPr>
            <a:xfrm>
              <a:off x="5571006" y="7408942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w="0" h="1825625">
                  <a:moveTo>
                    <a:pt x="0" y="18251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64676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81616" y="9253598"/>
              <a:ext cx="4603115" cy="0"/>
            </a:xfrm>
            <a:custGeom>
              <a:avLst/>
              <a:gdLst/>
              <a:ahLst/>
              <a:cxnLst/>
              <a:rect l="l" t="t" r="r" b="b"/>
              <a:pathLst>
                <a:path w="4603115" h="0">
                  <a:moveTo>
                    <a:pt x="0" y="0"/>
                  </a:moveTo>
                  <a:lnTo>
                    <a:pt x="4602873" y="0"/>
                  </a:lnTo>
                </a:path>
              </a:pathLst>
            </a:custGeom>
            <a:ln w="3175">
              <a:solidFill>
                <a:srgbClr val="64676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8398" y="4761156"/>
            <a:ext cx="70356" cy="742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7941" y="7180909"/>
            <a:ext cx="93808" cy="7818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8954" y="2333584"/>
            <a:ext cx="132895" cy="14463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7868" y="6305263"/>
            <a:ext cx="4530172" cy="41436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607586" y="1147710"/>
            <a:ext cx="137541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130">
                <a:solidFill>
                  <a:srgbClr val="232323"/>
                </a:solidFill>
                <a:latin typeface="Lucida Sans Unicode"/>
                <a:cs typeface="Lucida Sans Unicode"/>
              </a:rPr>
              <a:t>GAAQ2894á357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22721" y="1722189"/>
            <a:ext cx="4817745" cy="4402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35"/>
              </a:spcBef>
            </a:pPr>
            <a:r>
              <a:rPr dirty="0" sz="800" spc="50">
                <a:latin typeface="Lucida Sans Unicode"/>
                <a:cs typeface="Lucida Sans Unicode"/>
              </a:rPr>
              <a:t>BRIGNANI</a:t>
            </a:r>
            <a:r>
              <a:rPr dirty="0" sz="800" spc="355">
                <a:latin typeface="Lucida Sans Unicode"/>
                <a:cs typeface="Lucida Sans Unicode"/>
              </a:rPr>
              <a:t> </a:t>
            </a:r>
            <a:r>
              <a:rPr dirty="0" sz="800" spc="50">
                <a:latin typeface="Lucida Sans Unicode"/>
                <a:cs typeface="Lucida Sans Unicode"/>
              </a:rPr>
              <a:t>DICE</a:t>
            </a:r>
            <a:r>
              <a:rPr dirty="0" sz="800" spc="355">
                <a:latin typeface="Lucida Sans Unicode"/>
                <a:cs typeface="Lucida Sans Unicode"/>
              </a:rPr>
              <a:t> </a:t>
            </a:r>
            <a:r>
              <a:rPr dirty="0" sz="800" spc="60">
                <a:solidFill>
                  <a:srgbClr val="161616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39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TRANSFIERE</a:t>
            </a:r>
            <a:r>
              <a:rPr dirty="0" sz="800" spc="47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40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TI7ULO</a:t>
            </a:r>
            <a:r>
              <a:rPr dirty="0" sz="800" spc="3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44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VENTA</a:t>
            </a:r>
            <a:r>
              <a:rPr dirty="0" sz="800" spc="3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24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31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"COOPERAT1VA</a:t>
            </a:r>
            <a:r>
              <a:rPr dirty="0" sz="800" spc="40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119380">
              <a:lnSpc>
                <a:spcPct val="100000"/>
              </a:lnSpc>
            </a:pPr>
            <a:r>
              <a:rPr dirty="0" sz="800" spc="75">
                <a:solidFill>
                  <a:srgbClr val="111111"/>
                </a:solidFill>
                <a:latin typeface="Lucida Sans Unicode"/>
                <a:cs typeface="Lucida Sans Unicode"/>
              </a:rPr>
              <a:t>TRABAJO</a:t>
            </a:r>
            <a:r>
              <a:rPr dirty="0" sz="800" spc="31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5">
                <a:solidFill>
                  <a:srgbClr val="111111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23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0">
                <a:solidFill>
                  <a:srgbClr val="111111"/>
                </a:solidFill>
                <a:latin typeface="Lucida Sans Unicode"/>
                <a:cs typeface="Lucida Sans Unicode"/>
              </a:rPr>
              <a:t>BLOQUE</a:t>
            </a:r>
            <a:r>
              <a:rPr dirty="0" sz="800" spc="31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LIMITADA”,</a:t>
            </a:r>
            <a:r>
              <a:rPr dirty="0" sz="800" spc="26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un</a:t>
            </a:r>
            <a:r>
              <a:rPr dirty="0" sz="800" spc="210">
                <a:latin typeface="Lucida Sans Unicode"/>
                <a:cs typeface="Lucida Sans Unicode"/>
              </a:rPr>
              <a:t> </a:t>
            </a:r>
            <a:r>
              <a:rPr dirty="0" sz="800" spc="65">
                <a:solidFill>
                  <a:srgbClr val="111111"/>
                </a:solidFill>
                <a:latin typeface="Lucida Sans Unicode"/>
                <a:cs typeface="Lucida Sans Unicode"/>
              </a:rPr>
              <a:t>INMUEBLE</a:t>
            </a:r>
            <a:r>
              <a:rPr dirty="0" sz="800" spc="31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28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todo</a:t>
            </a:r>
            <a:r>
              <a:rPr dirty="0" sz="800" spc="28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lo</a:t>
            </a:r>
            <a:r>
              <a:rPr dirty="0" sz="800" spc="22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plantado</a:t>
            </a:r>
            <a:r>
              <a:rPr dirty="0" sz="800" spc="32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edificado</a:t>
            </a:r>
            <a:r>
              <a:rPr dirty="0" sz="800" spc="2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y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985519">
              <a:lnSpc>
                <a:spcPct val="100000"/>
              </a:lnSpc>
              <a:tabLst>
                <a:tab pos="2704465" algn="l"/>
              </a:tabLst>
            </a:pPr>
            <a:r>
              <a:rPr dirty="0" sz="900" spc="-10">
                <a:latin typeface="Lucida Sans Unicode"/>
                <a:cs typeface="Lucida Sans Unicode"/>
              </a:rPr>
              <a:t>ubbado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baseline="3086" sz="1350" spc="-187">
                <a:solidFill>
                  <a:srgbClr val="161616"/>
                </a:solidFill>
                <a:latin typeface="Lucida Sans Unicode"/>
                <a:cs typeface="Lucida Sans Unicode"/>
              </a:rPr>
              <a:t>nte</a:t>
            </a:r>
            <a:r>
              <a:rPr dirty="0" baseline="3086" sz="1350" spc="52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baseline="3086" sz="1350" spc="-15">
                <a:solidFill>
                  <a:srgbClr val="0C0C0C"/>
                </a:solidFill>
                <a:latin typeface="Lucida Sans Unicode"/>
                <a:cs typeface="Lucida Sans Unicode"/>
              </a:rPr>
              <a:t>Cañuelas</a:t>
            </a:r>
            <a:endParaRPr baseline="3086" sz="1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10489">
              <a:lnSpc>
                <a:spcPct val="100000"/>
              </a:lnSpc>
            </a:pPr>
            <a:r>
              <a:rPr dirty="0" sz="800">
                <a:solidFill>
                  <a:srgbClr val="232323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9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Buenos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Aires,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DESIGNADO</a:t>
            </a:r>
            <a:r>
              <a:rPr dirty="0" sz="800" spc="35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según</a:t>
            </a:r>
            <a:r>
              <a:rPr dirty="0" sz="800" spc="26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0C0C0C"/>
                </a:solidFill>
                <a:latin typeface="Lucida Sans Unicode"/>
                <a:cs typeface="Lucida Sans Unicode"/>
              </a:rPr>
              <a:t>tituto</a:t>
            </a:r>
            <a:r>
              <a:rPr dirty="0" sz="800" spc="24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229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17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número</a:t>
            </a:r>
            <a:r>
              <a:rPr dirty="0" sz="800" spc="33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CINCO</a:t>
            </a:r>
            <a:r>
              <a:rPr dirty="0" sz="800" spc="28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compuesto</a:t>
            </a:r>
            <a:r>
              <a:rPr dirty="0" sz="800" spc="28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04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un-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superficie</a:t>
            </a:r>
            <a:r>
              <a:rPr dirty="0" sz="800" spc="254" b="1"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800" spc="8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TREINTA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Y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OCHO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 spc="75">
                <a:latin typeface="Lucida Sans Unicode"/>
                <a:cs typeface="Lucida Sans Unicode"/>
              </a:rPr>
              <a:t>HECTAREAS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80808"/>
                </a:solidFill>
                <a:latin typeface="Lucida Sans Unicode"/>
                <a:cs typeface="Lucida Sans Unicode"/>
              </a:rPr>
              <a:t>CINCUENTA</a:t>
            </a:r>
            <a:r>
              <a:rPr dirty="0" sz="800" spc="265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60">
                <a:solidFill>
                  <a:srgbClr val="0F0F0F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11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75">
                <a:solidFill>
                  <a:srgbClr val="0C0C0C"/>
                </a:solidFill>
                <a:latin typeface="Lucida Sans Unicode"/>
                <a:cs typeface="Lucida Sans Unicode"/>
              </a:rPr>
              <a:t>TRES</a:t>
            </a:r>
            <a:r>
              <a:rPr dirty="0" sz="800" spc="15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80">
                <a:latin typeface="Lucida Sans Unicode"/>
                <a:cs typeface="Lucida Sans Unicode"/>
              </a:rPr>
              <a:t>AREAS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 spc="85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3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NOVENTA</a:t>
            </a:r>
            <a:endParaRPr sz="800">
              <a:latin typeface="Lucida Sans Unicode"/>
              <a:cs typeface="Lucida Sans Unicode"/>
            </a:endParaRPr>
          </a:p>
          <a:p>
            <a:pPr marL="106680" marR="73025" indent="5080">
              <a:lnSpc>
                <a:spcPts val="2400"/>
              </a:lnSpc>
              <a:spcBef>
                <a:spcPts val="290"/>
              </a:spcBef>
            </a:pPr>
            <a:r>
              <a:rPr dirty="0" sz="800" spc="60">
                <a:solidFill>
                  <a:srgbClr val="0A0A0A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1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NUEVE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CEJ'iTiAREAS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Lucida Sans Unicode"/>
                <a:cs typeface="Lucida Sans Unicode"/>
              </a:rPr>
              <a:t>linda</a:t>
            </a:r>
            <a:r>
              <a:rPr dirty="0" sz="800" spc="10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-3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Nord</a:t>
            </a:r>
            <a:r>
              <a:rPr dirty="0" sz="800" spc="5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Este</a:t>
            </a:r>
            <a:r>
              <a:rPr dirty="0" sz="800" spc="2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D1D1D"/>
                </a:solidFill>
                <a:latin typeface="Lucida Sans Unicode"/>
                <a:cs typeface="Lucida Sans Unicode"/>
              </a:rPr>
              <a:t>calle</a:t>
            </a:r>
            <a:r>
              <a:rPr dirty="0" sz="800" spc="-1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-2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C1C1C"/>
                </a:solidFill>
                <a:latin typeface="Lucida Sans Unicode"/>
                <a:cs typeface="Lucida Sans Unicode"/>
              </a:rPr>
              <a:t>medio</a:t>
            </a:r>
            <a:r>
              <a:rPr dirty="0" sz="800" spc="6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-1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la</a:t>
            </a:r>
            <a:r>
              <a:rPr dirty="0" sz="800" spc="-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sucesión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3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Mendigochea</a:t>
            </a:r>
            <a:r>
              <a:rPr dirty="0" sz="800" spc="204"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232323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50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una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pequeña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parte</a:t>
            </a:r>
            <a:r>
              <a:rPr dirty="0" sz="800" spc="2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1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filemesio</a:t>
            </a:r>
            <a:r>
              <a:rPr dirty="0" sz="800" spc="60" i="1"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1C1C1C"/>
                </a:solidFill>
                <a:latin typeface="Lucida Sans Unicode"/>
                <a:cs typeface="Lucida Sans Unicode"/>
              </a:rPr>
              <a:t>Miguel</a:t>
            </a:r>
            <a:r>
              <a:rPr dirty="0" sz="800" spc="-2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1D1D1D"/>
                </a:solidFill>
                <a:latin typeface="Lucida Sans Unicode"/>
                <a:cs typeface="Lucida Sans Unicode"/>
              </a:rPr>
              <a:t>Mozotegui,</a:t>
            </a:r>
            <a:r>
              <a:rPr dirty="0" sz="800" spc="10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-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Nord</a:t>
            </a:r>
            <a:r>
              <a:rPr dirty="0" sz="800" spc="3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Oeste con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-55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0F0F0F"/>
                </a:solidFill>
                <a:latin typeface="Lucida Sans Unicode"/>
                <a:cs typeface="Lucida Sans Unicode"/>
              </a:rPr>
              <a:t>lote</a:t>
            </a:r>
            <a:r>
              <a:rPr dirty="0" sz="800" spc="2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tres</a:t>
            </a:r>
            <a:r>
              <a:rPr dirty="0" sz="800">
                <a:latin typeface="Lucida Sans Unicode"/>
                <a:cs typeface="Lucida Sans Unicode"/>
              </a:rPr>
              <a:t> de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Jose</a:t>
            </a:r>
            <a:r>
              <a:rPr dirty="0" sz="800" spc="-1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565656"/>
                </a:solidFill>
                <a:latin typeface="Lucida Sans Unicode"/>
                <a:cs typeface="Lucida Sans Unicode"/>
              </a:rPr>
              <a:t>”</a:t>
            </a:r>
            <a:endParaRPr sz="800">
              <a:latin typeface="Lucida Sans Unicode"/>
              <a:cs typeface="Lucida Sans Unicode"/>
            </a:endParaRPr>
          </a:p>
          <a:p>
            <a:pPr marL="102235" marR="69850" indent="3810">
              <a:lnSpc>
                <a:spcPts val="2370"/>
              </a:lnSpc>
              <a:spcBef>
                <a:spcPts val="30"/>
              </a:spcBef>
            </a:pPr>
            <a:r>
              <a:rPr dirty="0" sz="800">
                <a:latin typeface="Lucida Sans Unicode"/>
                <a:cs typeface="Lucida Sans Unicode"/>
              </a:rPr>
              <a:t>R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Gregorio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Rotundo,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al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Sud</a:t>
            </a:r>
            <a:r>
              <a:rPr dirty="0" sz="800" spc="-5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Este</a:t>
            </a:r>
            <a:r>
              <a:rPr dirty="0" sz="800" spc="-6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lote 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siete</a:t>
            </a:r>
            <a:r>
              <a:rPr dirty="0" sz="800" spc="-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4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Rufina</a:t>
            </a:r>
            <a:r>
              <a:rPr dirty="0" sz="800" spc="14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Jacoba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-7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Lettieri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y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-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una</a:t>
            </a:r>
            <a:r>
              <a:rPr dirty="0" sz="800" spc="1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pequeña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6E6E6E"/>
                </a:solidFill>
                <a:latin typeface="Lucida Sans Unicode"/>
                <a:cs typeface="Lucida Sans Unicode"/>
              </a:rPr>
              <a:t>*</a:t>
            </a:r>
            <a:r>
              <a:rPr dirty="0" sz="800">
                <a:solidFill>
                  <a:srgbClr val="6E6E6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parte</a:t>
            </a:r>
            <a:r>
              <a:rPr dirty="0" sz="800" spc="4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con</a:t>
            </a:r>
            <a:r>
              <a:rPr dirty="0" sz="800" spc="-40"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0F0F0F"/>
                </a:solidFill>
                <a:latin typeface="Lucida Sans Unicode"/>
                <a:cs typeface="Lucida Sans Unicode"/>
              </a:rPr>
              <a:t>lote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seis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9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Juan</a:t>
            </a:r>
            <a:r>
              <a:rPr dirty="0" sz="800" spc="-13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6otundo</a:t>
            </a:r>
            <a:r>
              <a:rPr dirty="0" sz="800" spc="11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2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-2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Sud</a:t>
            </a:r>
            <a:r>
              <a:rPr dirty="0" sz="800" spc="-6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Oeste</a:t>
            </a:r>
            <a:r>
              <a:rPr dirty="0" sz="800" spc="-2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-3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111111"/>
                </a:solidFill>
                <a:latin typeface="Lucida Sans Unicode"/>
                <a:cs typeface="Lucida Sans Unicode"/>
              </a:rPr>
              <a:t>lote</a:t>
            </a:r>
            <a:r>
              <a:rPr dirty="0" sz="800" spc="-7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cuatro</a:t>
            </a:r>
            <a:r>
              <a:rPr dirty="0" sz="800" spc="-80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de</a:t>
            </a:r>
            <a:r>
              <a:rPr dirty="0" sz="800" spc="-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k›s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 spc="290">
                <a:latin typeface="Lucida Sans Unicode"/>
                <a:cs typeface="Lucida Sans Unicode"/>
              </a:rPr>
              <a:t>danos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Nassano</a:t>
            </a:r>
            <a:r>
              <a:rPr dirty="0" sz="800" spc="12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777777"/>
                </a:solidFill>
                <a:latin typeface="Lucida Sans Unicode"/>
                <a:cs typeface="Lucida Sans Unicode"/>
              </a:rPr>
              <a:t>’*</a:t>
            </a:r>
            <a:endParaRPr sz="800">
              <a:latin typeface="Lucida Sans Unicode"/>
              <a:cs typeface="Lucida Sans Unicode"/>
            </a:endParaRPr>
          </a:p>
          <a:p>
            <a:pPr marL="111760">
              <a:lnSpc>
                <a:spcPct val="100000"/>
              </a:lnSpc>
              <a:spcBef>
                <a:spcPts val="1025"/>
              </a:spcBef>
            </a:pPr>
            <a:r>
              <a:rPr dirty="0" sz="900" spc="-85">
                <a:solidFill>
                  <a:srgbClr val="161616"/>
                </a:solidFill>
                <a:latin typeface="Lucida Sans Unicode"/>
                <a:cs typeface="Lucida Sans Unicode"/>
              </a:rPr>
              <a:t>y</a:t>
            </a:r>
            <a:r>
              <a:rPr dirty="0" sz="900" spc="-9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0">
                <a:solidFill>
                  <a:srgbClr val="111111"/>
                </a:solidFill>
                <a:latin typeface="Lucida Sans Unicode"/>
                <a:cs typeface="Lucida Sans Unicode"/>
              </a:rPr>
              <a:t>Flotando</a:t>
            </a:r>
            <a:r>
              <a:rPr dirty="0" sz="900" spc="14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Su</a:t>
            </a:r>
            <a:r>
              <a:rPr dirty="0" sz="900" spc="-7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5">
                <a:latin typeface="Lucida Sans Unicode"/>
                <a:cs typeface="Lucida Sans Unicode"/>
              </a:rPr>
              <a:t>tftuJo</a:t>
            </a:r>
            <a:r>
              <a:rPr dirty="0" sz="900" spc="-30">
                <a:latin typeface="Lucida Sans Unicode"/>
                <a:cs typeface="Lucida Sans Unicode"/>
              </a:rPr>
              <a:t> </a:t>
            </a:r>
            <a:r>
              <a:rPr dirty="0" sz="900" spc="-90">
                <a:solidFill>
                  <a:srgbClr val="383838"/>
                </a:solidFill>
                <a:latin typeface="Lucida Sans Unicode"/>
                <a:cs typeface="Lucida Sans Unicode"/>
              </a:rPr>
              <a:t>no</a:t>
            </a:r>
            <a:r>
              <a:rPr dirty="0" sz="900" spc="-35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0">
                <a:latin typeface="Lucida Sans Unicode"/>
                <a:cs typeface="Lucida Sans Unicode"/>
              </a:rPr>
              <a:t>cita</a:t>
            </a:r>
            <a:r>
              <a:rPr dirty="0" sz="900" spc="-50"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111111"/>
                </a:solidFill>
                <a:latin typeface="Lucida Sans Unicode"/>
                <a:cs typeface="Lucida Sans Unicode"/>
              </a:rPr>
              <a:t>medidas</a:t>
            </a:r>
            <a:r>
              <a:rPr dirty="0" sz="900" spc="2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212121"/>
                </a:solidFill>
                <a:latin typeface="Lucida Sans Unicode"/>
                <a:cs typeface="Lucida Sans Unicode"/>
              </a:rPr>
              <a:t>lineales.</a:t>
            </a:r>
            <a:r>
              <a:rPr dirty="0" sz="900" spc="1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232323"/>
                </a:solidFill>
                <a:latin typeface="Lucida Sans Unicode"/>
                <a:cs typeface="Lucida Sans Unicode"/>
              </a:rPr>
              <a:t>Según </a:t>
            </a:r>
            <a:r>
              <a:rPr dirty="0" sz="900" spc="-30">
                <a:solidFill>
                  <a:srgbClr val="0F0F0F"/>
                </a:solidFill>
                <a:latin typeface="Lucida Sans Unicode"/>
                <a:cs typeface="Lucida Sans Unicode"/>
              </a:rPr>
              <a:t>Cedula</a:t>
            </a:r>
            <a:r>
              <a:rPr dirty="0" sz="90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>
                <a:latin typeface="Lucida Sans Unicode"/>
                <a:cs typeface="Lucida Sans Unicode"/>
              </a:rPr>
              <a:t>Catastral</a:t>
            </a:r>
            <a:r>
              <a:rPr dirty="0" sz="900" spc="-25">
                <a:latin typeface="Lucida Sans Unicode"/>
                <a:cs typeface="Lucida Sans Unicode"/>
              </a:rPr>
              <a:t> </a:t>
            </a:r>
            <a:r>
              <a:rPr dirty="0" sz="900" spc="-20">
                <a:latin typeface="Lucida Sans Unicode"/>
                <a:cs typeface="Lucida Sans Unicode"/>
              </a:rPr>
              <a:t>ley</a:t>
            </a:r>
            <a:r>
              <a:rPr dirty="0" sz="900" spc="-50">
                <a:latin typeface="Lucida Sans Unicode"/>
                <a:cs typeface="Lucida Sans Unicode"/>
              </a:rPr>
              <a:t> </a:t>
            </a:r>
            <a:r>
              <a:rPr dirty="0" sz="900" spc="-105">
                <a:solidFill>
                  <a:srgbClr val="0C0C0C"/>
                </a:solidFill>
                <a:latin typeface="Lucida Sans Unicode"/>
                <a:cs typeface="Lucida Sans Unicode"/>
              </a:rPr>
              <a:t>10707:</a:t>
            </a:r>
            <a:r>
              <a:rPr dirty="0" sz="900" spc="3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1C1C1C"/>
                </a:solidFill>
                <a:latin typeface="Lucida Sans Unicode"/>
                <a:cs typeface="Lucida Sans Unicode"/>
              </a:rPr>
              <a:t>La</a:t>
            </a:r>
            <a:r>
              <a:rPr dirty="0" sz="900" spc="-1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latin typeface="Lucida Sans Unicode"/>
                <a:cs typeface="Lucida Sans Unicode"/>
              </a:rPr>
              <a:t>parcela</a:t>
            </a:r>
            <a:r>
              <a:rPr dirty="0" sz="900" spc="24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BDBDBD"/>
                </a:solidFill>
                <a:latin typeface="Lucida Sans Unicode"/>
                <a:cs typeface="Lucida Sans Unicode"/>
              </a:rPr>
              <a:t>'</a:t>
            </a:r>
            <a:r>
              <a:rPr dirty="0" sz="900" spc="-145">
                <a:solidFill>
                  <a:srgbClr val="BDBDB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7E7E7E"/>
                </a:solidFill>
                <a:latin typeface="Lucida Sans Unicode"/>
                <a:cs typeface="Lucida Sans Unicode"/>
              </a:rPr>
              <a:t>'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dirty="0" sz="800" spc="50">
                <a:solidFill>
                  <a:srgbClr val="181818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-4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ubica</a:t>
            </a:r>
            <a:r>
              <a:rPr dirty="0" sz="800" spc="3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calle </a:t>
            </a:r>
            <a:r>
              <a:rPr dirty="0" sz="800" spc="-20">
                <a:solidFill>
                  <a:srgbClr val="111111"/>
                </a:solidFill>
                <a:latin typeface="Lucida Sans Unicode"/>
                <a:cs typeface="Lucida Sans Unicode"/>
              </a:rPr>
              <a:t>sin</a:t>
            </a:r>
            <a:r>
              <a:rPr dirty="0" sz="800" spc="-3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nombre</a:t>
            </a:r>
            <a:r>
              <a:rPr dirty="0" sz="800" spc="6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sin</a:t>
            </a:r>
            <a:r>
              <a:rPr dirty="0" sz="800" spc="-4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0F0F0F"/>
                </a:solidFill>
                <a:latin typeface="Lucida Sans Unicode"/>
                <a:cs typeface="Lucida Sans Unicode"/>
              </a:rPr>
              <a:t>número</a:t>
            </a:r>
            <a:r>
              <a:rPr dirty="0" sz="800" spc="6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Cañuelas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82828"/>
                </a:solidFill>
                <a:latin typeface="Lucida Sans Unicode"/>
                <a:cs typeface="Lucida Sans Unicode"/>
              </a:rPr>
              <a:t>mide</a:t>
            </a:r>
            <a:r>
              <a:rPr dirty="0" sz="800" spc="2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-4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Lucida Sans Unicode"/>
                <a:cs typeface="Lucida Sans Unicode"/>
              </a:rPr>
              <a:t>frente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Nord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Este</a:t>
            </a:r>
            <a:r>
              <a:rPr dirty="0" sz="800" spc="-5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741</a:t>
            </a:r>
            <a:r>
              <a:rPr dirty="0" sz="800" spc="-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metros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101600"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30</a:t>
            </a:r>
            <a:r>
              <a:rPr dirty="0" sz="800" spc="10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centímetros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linda</a:t>
            </a:r>
            <a:r>
              <a:rPr dirty="0" sz="800" spc="15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114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calle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sin</a:t>
            </a:r>
            <a:r>
              <a:rPr dirty="0" sz="800" spc="6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F1F1F"/>
                </a:solidFill>
                <a:latin typeface="Lucida Sans Unicode"/>
                <a:cs typeface="Lucida Sans Unicode"/>
              </a:rPr>
              <a:t>nombre</a:t>
            </a:r>
            <a:r>
              <a:rPr dirty="0" sz="800" spc="14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11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costados</a:t>
            </a:r>
            <a:r>
              <a:rPr dirty="0" sz="800" spc="14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8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las</a:t>
            </a:r>
            <a:r>
              <a:rPr dirty="0" sz="800" spc="6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parcela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3</a:t>
            </a:r>
            <a:r>
              <a:rPr dirty="0" sz="800" spc="15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F2F2F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10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5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perte</a:t>
            </a:r>
            <a:r>
              <a:rPr dirty="0" sz="800" spc="9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49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7E7E7E"/>
                </a:solidFill>
                <a:latin typeface="Lucida Sans Unicode"/>
                <a:cs typeface="Lucida Sans Unicode"/>
              </a:rPr>
              <a:t>-</a:t>
            </a:r>
            <a:endParaRPr sz="800">
              <a:latin typeface="Lucida Sans Unicode"/>
              <a:cs typeface="Lucida Sans Unicode"/>
            </a:endParaRPr>
          </a:p>
          <a:p>
            <a:pPr marL="99060" marR="41275" indent="-86995">
              <a:lnSpc>
                <a:spcPct val="246900"/>
              </a:lnSpc>
              <a:spcBef>
                <a:spcPts val="60"/>
              </a:spcBef>
              <a:tabLst>
                <a:tab pos="1628139" algn="l"/>
              </a:tabLst>
            </a:pPr>
            <a:r>
              <a:rPr dirty="0" sz="800">
                <a:solidFill>
                  <a:srgbClr val="AAAAAA"/>
                </a:solidFill>
                <a:latin typeface="Lucida Sans Unicode"/>
                <a:cs typeface="Lucida Sans Unicode"/>
              </a:rPr>
              <a:t>,</a:t>
            </a:r>
            <a:r>
              <a:rPr dirty="0" sz="800" spc="335">
                <a:solidFill>
                  <a:srgbClr val="AAAAA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costado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parcela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 spc="-75">
                <a:solidFill>
                  <a:srgbClr val="0F0F0F"/>
                </a:solidFill>
                <a:latin typeface="Lucida Sans Unicode"/>
                <a:cs typeface="Lucida Sans Unicode"/>
              </a:rPr>
              <a:t>6-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a,</a:t>
            </a:r>
            <a:r>
              <a:rPr dirty="0" sz="800" spc="7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al </a:t>
            </a:r>
            <a:r>
              <a:rPr dirty="0" sz="800">
                <a:latin typeface="Lucida Sans Unicode"/>
                <a:cs typeface="Lucida Sans Unicode"/>
              </a:rPr>
              <a:t>costaao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Sud</a:t>
            </a:r>
            <a:r>
              <a:rPr dirty="0" sz="800" spc="-3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Este</a:t>
            </a:r>
            <a:r>
              <a:rPr dirty="0" sz="800" spc="-1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520</a:t>
            </a:r>
            <a:r>
              <a:rPr dirty="0" sz="800" spc="-1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metros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43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centímetros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81818"/>
                </a:solidFill>
                <a:latin typeface="Lucida Sans Unicode"/>
                <a:cs typeface="Lucida Sans Unicode"/>
              </a:rPr>
              <a:t>linda</a:t>
            </a:r>
            <a:r>
              <a:rPr dirty="0" sz="800" spc="9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-4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parte</a:t>
            </a:r>
            <a:r>
              <a:rPr dirty="0" sz="800" spc="35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646464"/>
                </a:solidFill>
                <a:latin typeface="Lucida Sans Unicode"/>
                <a:cs typeface="Lucida Sans Unicode"/>
              </a:rPr>
              <a:t>“</a:t>
            </a:r>
            <a:r>
              <a:rPr dirty="0" sz="800">
                <a:solidFill>
                  <a:srgbClr val="646464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del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costado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parcela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75">
                <a:solidFill>
                  <a:srgbClr val="0F0F0F"/>
                </a:solidFill>
                <a:latin typeface="Lucida Sans Unicode"/>
                <a:cs typeface="Lucida Sans Unicode"/>
              </a:rPr>
              <a:t>16-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c,</a:t>
            </a:r>
            <a:r>
              <a:rPr dirty="0" sz="800" spc="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al</a:t>
            </a:r>
            <a:r>
              <a:rPr dirty="0" sz="800" spc="-30">
                <a:latin typeface="Lucida Sans Unicode"/>
                <a:cs typeface="Lucida Sans Unicode"/>
              </a:rPr>
              <a:t> contrafrente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al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Sud</a:t>
            </a:r>
            <a:r>
              <a:rPr dirty="0" sz="800" spc="2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Oeste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741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metros </a:t>
            </a:r>
            <a:r>
              <a:rPr dirty="0" sz="800">
                <a:latin typeface="Lucida Sans Unicode"/>
                <a:cs typeface="Lucida Sans Unicode"/>
              </a:rPr>
              <a:t>27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11111"/>
                </a:solidFill>
                <a:latin typeface="Lucida Sans Unicode"/>
                <a:cs typeface="Lucida Sans Unicode"/>
              </a:rPr>
              <a:t>centímetros</a:t>
            </a:r>
            <a:r>
              <a:rPr dirty="0" sz="800" spc="6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linda</a:t>
            </a:r>
            <a:r>
              <a:rPr dirty="0" sz="800" spc="5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-6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costado</a:t>
            </a:r>
            <a:r>
              <a:rPr dirty="0" sz="80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6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parcela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ha</a:t>
            </a:r>
            <a:r>
              <a:rPr dirty="0" sz="800">
                <a:latin typeface="Lucida Sans Unicode"/>
                <a:cs typeface="Lucida Sans Unicode"/>
              </a:rPr>
              <a:t>	y</a:t>
            </a:r>
            <a:r>
              <a:rPr dirty="0" sz="800" spc="-4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en</a:t>
            </a:r>
            <a:r>
              <a:rPr dirty="0" sz="800">
                <a:latin typeface="Lucida Sans Unicode"/>
                <a:cs typeface="Lucida Sans Unicode"/>
              </a:rPr>
              <a:t>su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otro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0E0E0E"/>
                </a:solidFill>
                <a:latin typeface="Lucida Sans Unicode"/>
                <a:cs typeface="Lucida Sans Unicode"/>
              </a:rPr>
              <a:t>costado</a:t>
            </a:r>
            <a:r>
              <a:rPr dirty="0" sz="800" spc="4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al</a:t>
            </a:r>
            <a:r>
              <a:rPr dirty="0" sz="800" spc="-1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Nord</a:t>
            </a:r>
            <a:r>
              <a:rPr dirty="0" sz="800" spc="5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Oeste</a:t>
            </a:r>
            <a:r>
              <a:rPr dirty="0" sz="800" spc="-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521</a:t>
            </a:r>
            <a:r>
              <a:rPr dirty="0" sz="800" spc="-5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D1D1D"/>
                </a:solidFill>
                <a:latin typeface="Lucida Sans Unicode"/>
                <a:cs typeface="Lucida Sans Unicode"/>
              </a:rPr>
              <a:t>metros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13</a:t>
            </a:r>
            <a:r>
              <a:rPr dirty="0" sz="800" spc="-5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centímetros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9416" y="7793074"/>
            <a:ext cx="454787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0">
                <a:latin typeface="Lucida Sans Unicode"/>
                <a:cs typeface="Lucida Sans Unicode"/>
              </a:rPr>
              <a:t>convenido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CIENTO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70">
                <a:latin typeface="Lucida Sans Unicode"/>
                <a:cs typeface="Lucida Sans Unicode"/>
              </a:rPr>
              <a:t>TRECE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MILLONES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55">
                <a:solidFill>
                  <a:srgbClr val="1D1D1D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16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5">
                <a:solidFill>
                  <a:srgbClr val="0F0F0F"/>
                </a:solidFill>
                <a:latin typeface="Lucida Sans Unicode"/>
                <a:cs typeface="Lucida Sans Unicode"/>
              </a:rPr>
              <a:t>+'ESOS</a:t>
            </a:r>
            <a:r>
              <a:rPr dirty="0" sz="800" spc="8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(113.000.000</a:t>
            </a:r>
            <a:r>
              <a:rPr dirty="0" sz="800" spc="1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$)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2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representante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07684" y="8699992"/>
            <a:ext cx="454977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30">
                <a:latin typeface="Lucida Sans Unicode"/>
                <a:cs typeface="Lucida Sans Unicode"/>
              </a:rPr>
              <a:t>titular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"Cooperativa</a:t>
            </a:r>
            <a:r>
              <a:rPr dirty="0" sz="800" spc="229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trabajo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Bloque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Limitada</a:t>
            </a:r>
            <a:r>
              <a:rPr dirty="0" sz="800" spc="2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“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transacción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261819348</a:t>
            </a:r>
            <a:r>
              <a:rPr dirty="0" sz="800" spc="204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</a:t>
            </a:r>
            <a:r>
              <a:rPr dirty="0" sz="800" spc="15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cuenta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04960" y="9012723"/>
            <a:ext cx="456565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Lucida Sans Unicode"/>
                <a:cs typeface="Lucida Sans Unicode"/>
              </a:rPr>
              <a:t>número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02701765-</a:t>
            </a:r>
            <a:r>
              <a:rPr dirty="0" sz="800" spc="-40">
                <a:latin typeface="Lucida Sans Unicode"/>
                <a:cs typeface="Lucida Sans Unicode"/>
              </a:rPr>
              <a:t>20002468620020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titular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Héctor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Daniel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BRIGNANI,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cuyo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comprobante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en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6279" y="6526514"/>
            <a:ext cx="4869815" cy="11214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6985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1C1C1C"/>
                </a:solidFill>
                <a:latin typeface="Lucida Sans Unicode"/>
                <a:cs typeface="Lucida Sans Unicode"/>
              </a:rPr>
              <a:t>17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76200">
              <a:lnSpc>
                <a:spcPct val="100000"/>
              </a:lnSpc>
            </a:pPr>
            <a:r>
              <a:rPr dirty="0" sz="800" spc="20">
                <a:latin typeface="Lucida Sans Unicode"/>
                <a:cs typeface="Lucida Sans Unicode"/>
              </a:rPr>
              <a:t>CENTtAREAS.</a:t>
            </a:r>
            <a:r>
              <a:rPr dirty="0" sz="800" spc="155">
                <a:latin typeface="Lucida Sans Unicode"/>
                <a:cs typeface="Lucida Sans Unicode"/>
              </a:rPr>
              <a:t> </a:t>
            </a:r>
            <a:r>
              <a:rPr dirty="0" sz="800" spc="20" b="1">
                <a:latin typeface="Arial"/>
                <a:cs typeface="Arial"/>
              </a:rPr>
              <a:t>Informe</a:t>
            </a:r>
            <a:r>
              <a:rPr dirty="0" sz="800" spc="150" b="1">
                <a:latin typeface="Arial"/>
                <a:cs typeface="Arial"/>
              </a:rPr>
              <a:t> </a:t>
            </a:r>
            <a:r>
              <a:rPr dirty="0" sz="800" spc="20">
                <a:latin typeface="Lucida Sans Unicode"/>
                <a:cs typeface="Lucida Sans Unicode"/>
              </a:rPr>
              <a:t>técnico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20">
                <a:solidFill>
                  <a:srgbClr val="161616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5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20">
                <a:latin typeface="Lucida Sans Unicode"/>
                <a:cs typeface="Lucida Sans Unicode"/>
              </a:rPr>
              <a:t>Profesional: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20">
                <a:solidFill>
                  <a:srgbClr val="0F0F0F"/>
                </a:solidFill>
                <a:latin typeface="Lucida Sans Unicode"/>
                <a:cs typeface="Lucida Sans Unicode"/>
              </a:rPr>
              <a:t>US</a:t>
            </a:r>
            <a:r>
              <a:rPr dirty="0" sz="800" spc="225">
                <a:solidFill>
                  <a:srgbClr val="0F0F0F"/>
                </a:solidFill>
                <a:latin typeface="Lucida Sans Unicode"/>
                <a:cs typeface="Lucida Sans Unicode"/>
              </a:rPr>
              <a:t>  </a:t>
            </a:r>
            <a:r>
              <a:rPr dirty="0" sz="800" spc="20" i="1">
                <a:latin typeface="Arial"/>
                <a:cs typeface="Arial"/>
              </a:rPr>
              <a:t>MEDIDAS</a:t>
            </a:r>
            <a:r>
              <a:rPr dirty="0" sz="800" spc="229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LINEALES,</a:t>
            </a:r>
            <a:r>
              <a:rPr dirty="0" sz="800" spc="235" i="1">
                <a:latin typeface="Arial"/>
                <a:cs typeface="Arial"/>
              </a:rPr>
              <a:t> </a:t>
            </a:r>
            <a:r>
              <a:rPr dirty="0" sz="800" spc="20">
                <a:latin typeface="Lucida Sans Unicode"/>
                <a:cs typeface="Lucida Sans Unicode"/>
              </a:rPr>
              <a:t>A/vGULARE5</a:t>
            </a:r>
            <a:r>
              <a:rPr dirty="0" sz="800" spc="280">
                <a:latin typeface="Lucida Sans Unicode"/>
                <a:cs typeface="Lucida Sans Unicode"/>
              </a:rPr>
              <a:t> </a:t>
            </a:r>
            <a:r>
              <a:rPr dirty="0" baseline="31250" sz="1200" spc="-37">
                <a:solidFill>
                  <a:srgbClr val="4B4B4B"/>
                </a:solidFill>
                <a:latin typeface="Lucida Sans Unicode"/>
                <a:cs typeface="Lucida Sans Unicode"/>
              </a:rPr>
              <a:t>16</a:t>
            </a:r>
            <a:endParaRPr baseline="31250"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dirty="0" sz="800" i="1">
                <a:latin typeface="Arial"/>
                <a:cs typeface="Arial"/>
              </a:rPr>
              <a:t>Y</a:t>
            </a:r>
            <a:r>
              <a:rPr dirty="0" sz="800" spc="1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SUPERFICIAL,</a:t>
            </a:r>
            <a:r>
              <a:rPr dirty="0" sz="800" spc="26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fueron</a:t>
            </a:r>
            <a:r>
              <a:rPr dirty="0" sz="800" spc="1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determinadas</a:t>
            </a:r>
            <a:r>
              <a:rPr dirty="0" sz="800" spc="23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31313"/>
                </a:solidFill>
                <a:latin typeface="Arial"/>
                <a:cs typeface="Arial"/>
              </a:rPr>
              <a:t>en</a:t>
            </a:r>
            <a:r>
              <a:rPr dirty="0" sz="800" spc="13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función</a:t>
            </a:r>
            <a:r>
              <a:rPr dirty="0" sz="800" spc="16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800" spc="125" i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F0F0F"/>
                </a:solidFill>
                <a:latin typeface="Arial"/>
                <a:cs typeface="Arial"/>
              </a:rPr>
              <a:t>los</a:t>
            </a:r>
            <a:r>
              <a:rPr dirty="0" sz="800" spc="12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hechos</a:t>
            </a:r>
            <a:r>
              <a:rPr dirty="0" sz="800" spc="1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existentes</a:t>
            </a:r>
            <a:r>
              <a:rPr dirty="0" sz="800" spc="1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relevados.</a:t>
            </a:r>
            <a:r>
              <a:rPr dirty="0" sz="800" spc="24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El</a:t>
            </a:r>
            <a:r>
              <a:rPr dirty="0" sz="800" spc="14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titulo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80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</a:pPr>
            <a:r>
              <a:rPr dirty="0" sz="800" i="1">
                <a:latin typeface="Arial"/>
                <a:cs typeface="Arial"/>
              </a:rPr>
              <a:t>no</a:t>
            </a:r>
            <a:r>
              <a:rPr dirty="0" sz="800" spc="8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cita</a:t>
            </a:r>
            <a:r>
              <a:rPr dirty="0" sz="800" spc="1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medidas</a:t>
            </a:r>
            <a:r>
              <a:rPr dirty="0" sz="800" spc="15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lineales.</a:t>
            </a:r>
            <a:r>
              <a:rPr dirty="0" sz="800" spc="-1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-</a:t>
            </a:r>
            <a:r>
              <a:rPr dirty="0" sz="800" spc="100" i="1"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0F0F0F"/>
                </a:solidFill>
                <a:latin typeface="Lucida Sans Unicode"/>
                <a:cs typeface="Lucida Sans Unicode"/>
              </a:rPr>
              <a:t>SEGUNDO: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4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presente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operación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 spc="50">
                <a:solidFill>
                  <a:srgbClr val="111111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-3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realiza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por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precio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total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38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baseline="18518" sz="1350" spc="-37">
                <a:solidFill>
                  <a:srgbClr val="494949"/>
                </a:solidFill>
                <a:latin typeface="Lucida Sans Unicode"/>
                <a:cs typeface="Lucida Sans Unicode"/>
              </a:rPr>
              <a:t>20</a:t>
            </a:r>
            <a:endParaRPr baseline="18518" sz="135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71730" y="8097986"/>
            <a:ext cx="4834890" cy="4578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60">
                <a:latin typeface="Lucida Sans Unicode"/>
                <a:cs typeface="Lucida Sans Unicode"/>
              </a:rPr>
              <a:t>Ta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parte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vendedora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declara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su</a:t>
            </a:r>
            <a:r>
              <a:rPr dirty="0" sz="800" spc="-6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representado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recibió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50">
                <a:latin typeface="Lucida Sans Unicode"/>
                <a:cs typeface="Lucida Sans Unicode"/>
              </a:rPr>
              <a:t>en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su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totalidad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25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de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50800">
              <a:lnSpc>
                <a:spcPct val="100000"/>
              </a:lnSpc>
            </a:pP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agosto</a:t>
            </a:r>
            <a:r>
              <a:rPr dirty="0" sz="800" spc="11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2022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mediante</a:t>
            </a:r>
            <a:r>
              <a:rPr dirty="0" sz="800" spc="11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transferencia</a:t>
            </a:r>
            <a:r>
              <a:rPr dirty="0" sz="800" spc="1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bancaria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8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cuenta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pesos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 spc="-65">
                <a:latin typeface="Lucida Sans Unicode"/>
                <a:cs typeface="Lucida Sans Unicode"/>
              </a:rPr>
              <a:t>191-018-</a:t>
            </a:r>
            <a:r>
              <a:rPr dirty="0" sz="800" spc="-40">
                <a:latin typeface="Lucida Sans Unicode"/>
                <a:cs typeface="Lucida Sans Unicode"/>
              </a:rPr>
              <a:t>018858/5</a:t>
            </a:r>
            <a:r>
              <a:rPr dirty="0" sz="800" spc="315">
                <a:latin typeface="Lucida Sans Unicode"/>
                <a:cs typeface="Lucida Sans Unicode"/>
              </a:rPr>
              <a:t> </a:t>
            </a:r>
            <a:r>
              <a:rPr dirty="0" baseline="34722" sz="1200" spc="-37">
                <a:solidFill>
                  <a:srgbClr val="707070"/>
                </a:solidFill>
                <a:latin typeface="Lucida Sans Unicode"/>
                <a:cs typeface="Lucida Sans Unicode"/>
              </a:rPr>
              <a:t>23</a:t>
            </a:r>
            <a:endParaRPr baseline="34722" sz="12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22522" y="7726619"/>
            <a:ext cx="12065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0">
                <a:solidFill>
                  <a:srgbClr val="363636"/>
                </a:solidFill>
                <a:latin typeface="Lucida Sans Unicode"/>
                <a:cs typeface="Lucida Sans Unicode"/>
              </a:rPr>
              <a:t>24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626431" y="8649175"/>
            <a:ext cx="14097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4F4F4F"/>
                </a:solidFill>
                <a:latin typeface="Lucida Sans Unicode"/>
                <a:cs typeface="Lucida Sans Unicode"/>
              </a:rPr>
              <a:t>2^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34248" y="8957995"/>
            <a:ext cx="14351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3B3B3B"/>
                </a:solidFill>
                <a:latin typeface="Lucida Sans Unicode"/>
                <a:cs typeface="Lucida Sans Unicode"/>
              </a:rPr>
              <a:t>25</a:t>
            </a:r>
            <a:endParaRPr sz="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65972" y="2601751"/>
            <a:ext cx="0" cy="6647815"/>
          </a:xfrm>
          <a:custGeom>
            <a:avLst/>
            <a:gdLst/>
            <a:ahLst/>
            <a:cxnLst/>
            <a:rect l="l" t="t" r="r" b="b"/>
            <a:pathLst>
              <a:path w="0" h="6647815">
                <a:moveTo>
                  <a:pt x="0" y="6647354"/>
                </a:moveTo>
                <a:lnTo>
                  <a:pt x="0" y="0"/>
                </a:lnTo>
              </a:path>
            </a:pathLst>
          </a:custGeom>
          <a:ln w="3175">
            <a:solidFill>
              <a:srgbClr val="5B605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125513" y="586201"/>
            <a:ext cx="4780915" cy="8648065"/>
            <a:chOff x="1125513" y="586201"/>
            <a:chExt cx="4780915" cy="8648065"/>
          </a:xfrm>
        </p:grpSpPr>
        <p:sp>
          <p:nvSpPr>
            <p:cNvPr id="4" name="object 4" descr=""/>
            <p:cNvSpPr/>
            <p:nvPr/>
          </p:nvSpPr>
          <p:spPr>
            <a:xfrm>
              <a:off x="5763249" y="1438913"/>
              <a:ext cx="0" cy="3380740"/>
            </a:xfrm>
            <a:custGeom>
              <a:avLst/>
              <a:gdLst/>
              <a:ahLst/>
              <a:cxnLst/>
              <a:rect l="l" t="t" r="r" b="b"/>
              <a:pathLst>
                <a:path w="0" h="3380740">
                  <a:moveTo>
                    <a:pt x="0" y="33806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B60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799213" y="4855496"/>
              <a:ext cx="0" cy="4358005"/>
            </a:xfrm>
            <a:custGeom>
              <a:avLst/>
              <a:gdLst/>
              <a:ahLst/>
              <a:cxnLst/>
              <a:rect l="l" t="t" r="r" b="b"/>
              <a:pathLst>
                <a:path w="0" h="4358005">
                  <a:moveTo>
                    <a:pt x="0" y="43576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B60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91445" y="9232619"/>
              <a:ext cx="4627245" cy="0"/>
            </a:xfrm>
            <a:custGeom>
              <a:avLst/>
              <a:gdLst/>
              <a:ahLst/>
              <a:cxnLst/>
              <a:rect l="l" t="t" r="r" b="b"/>
              <a:pathLst>
                <a:path w="4627245" h="0">
                  <a:moveTo>
                    <a:pt x="0" y="0"/>
                  </a:moveTo>
                  <a:lnTo>
                    <a:pt x="4627246" y="0"/>
                  </a:lnTo>
                </a:path>
              </a:pathLst>
            </a:custGeom>
            <a:ln w="3175">
              <a:solidFill>
                <a:srgbClr val="5B60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25513" y="1464388"/>
              <a:ext cx="4630420" cy="0"/>
            </a:xfrm>
            <a:custGeom>
              <a:avLst/>
              <a:gdLst/>
              <a:ahLst/>
              <a:cxnLst/>
              <a:rect l="l" t="t" r="r" b="b"/>
              <a:pathLst>
                <a:path w="4630420" h="0">
                  <a:moveTo>
                    <a:pt x="0" y="0"/>
                  </a:moveTo>
                  <a:lnTo>
                    <a:pt x="4630243" y="0"/>
                  </a:lnTo>
                </a:path>
              </a:pathLst>
            </a:custGeom>
            <a:ln w="3175">
              <a:solidFill>
                <a:srgbClr val="5B60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7032" y="1833215"/>
              <a:ext cx="179815" cy="6020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4864" y="1465756"/>
              <a:ext cx="1309524" cy="35964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5760" y="1035752"/>
              <a:ext cx="660625" cy="5199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131" y="1047479"/>
              <a:ext cx="324449" cy="41827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9553" y="637020"/>
              <a:ext cx="660625" cy="53164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3007" y="1168661"/>
              <a:ext cx="613717" cy="23063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3078" y="586201"/>
              <a:ext cx="3135040" cy="5081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9460" y="1454029"/>
              <a:ext cx="4554018" cy="398731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666254" y="1103133"/>
            <a:ext cx="138938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10">
                <a:latin typeface="Arial MT"/>
                <a:cs typeface="Arial MT"/>
              </a:rPr>
              <a:t>GAA028946358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872362" y="1103133"/>
            <a:ext cx="9398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00" spc="-50">
                <a:solidFill>
                  <a:srgbClr val="2B2B2B"/>
                </a:solidFill>
                <a:latin typeface="Arial MT"/>
                <a:cs typeface="Arial MT"/>
              </a:rPr>
              <a:t>"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22895" y="1988825"/>
            <a:ext cx="4900930" cy="71767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71755">
              <a:lnSpc>
                <a:spcPct val="100000"/>
              </a:lnSpc>
              <a:spcBef>
                <a:spcPts val="130"/>
              </a:spcBef>
            </a:pPr>
            <a:r>
              <a:rPr dirty="0" sz="950" spc="-105">
                <a:solidFill>
                  <a:srgbClr val="080808"/>
                </a:solidFill>
                <a:latin typeface="Lucida Sans Unicode"/>
                <a:cs typeface="Lucida Sans Unicode"/>
              </a:rPr>
              <a:t>pago.-</a:t>
            </a:r>
            <a:r>
              <a:rPr dirty="0" sz="950" spc="4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latin typeface="Lucida Sans Unicode"/>
                <a:cs typeface="Lucida Sans Unicode"/>
              </a:rPr>
              <a:t>TERCERO:</a:t>
            </a:r>
            <a:r>
              <a:rPr dirty="0" sz="950" spc="10">
                <a:latin typeface="Lucida Sans Unicode"/>
                <a:cs typeface="Lucida Sans Unicode"/>
              </a:rPr>
              <a:t> </a:t>
            </a:r>
            <a:r>
              <a:rPr dirty="0" sz="950">
                <a:latin typeface="Lucida Sans Unicode"/>
                <a:cs typeface="Lucida Sans Unicode"/>
              </a:rPr>
              <a:t>En</a:t>
            </a:r>
            <a:r>
              <a:rPr dirty="0" sz="950" spc="-50">
                <a:latin typeface="Lucida Sans Unicode"/>
                <a:cs typeface="Lucida Sans Unicode"/>
              </a:rPr>
              <a:t> </a:t>
            </a:r>
            <a:r>
              <a:rPr dirty="0" sz="950" spc="-75">
                <a:latin typeface="Lucida Sans Unicode"/>
                <a:cs typeface="Lucida Sans Unicode"/>
              </a:rPr>
              <a:t>consecuencia</a:t>
            </a:r>
            <a:r>
              <a:rPr dirty="0" sz="950" spc="250"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111111"/>
                </a:solidFill>
                <a:latin typeface="Lucida Sans Unicode"/>
                <a:cs typeface="Lucida Sans Unicode"/>
              </a:rPr>
              <a:t>el</a:t>
            </a:r>
            <a:r>
              <a:rPr dirty="0" sz="950" spc="-4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70">
                <a:latin typeface="Lucida Sans Unicode"/>
                <a:cs typeface="Lucida Sans Unicode"/>
              </a:rPr>
              <a:t>presentarte</a:t>
            </a:r>
            <a:r>
              <a:rPr dirty="0" sz="950" spc="40"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0C0C0C"/>
                </a:solidFill>
                <a:latin typeface="Lucida Sans Unicode"/>
                <a:cs typeface="Lucida Sans Unicode"/>
              </a:rPr>
              <a:t>de </a:t>
            </a:r>
            <a:r>
              <a:rPr dirty="0" sz="950" spc="-30">
                <a:solidFill>
                  <a:srgbClr val="0E0E0E"/>
                </a:solidFill>
                <a:latin typeface="Lucida Sans Unicode"/>
                <a:cs typeface="Lucida Sans Unicode"/>
              </a:rPr>
              <a:t>la</a:t>
            </a:r>
            <a:r>
              <a:rPr dirty="0" sz="950" spc="-1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65">
                <a:solidFill>
                  <a:srgbClr val="0C0C0C"/>
                </a:solidFill>
                <a:latin typeface="Lucida Sans Unicode"/>
                <a:cs typeface="Lucida Sans Unicode"/>
              </a:rPr>
              <a:t>parte</a:t>
            </a:r>
            <a:r>
              <a:rPr dirty="0" sz="950" spc="1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95">
                <a:latin typeface="Lucida Sans Unicode"/>
                <a:cs typeface="Lucida Sans Unicode"/>
              </a:rPr>
              <a:t>vendedora</a:t>
            </a:r>
            <a:r>
              <a:rPr dirty="0" sz="950" spc="35">
                <a:latin typeface="Lucida Sans Unicode"/>
                <a:cs typeface="Lucida Sans Unicode"/>
              </a:rPr>
              <a:t> </a:t>
            </a:r>
            <a:r>
              <a:rPr dirty="0" sz="950" spc="-80">
                <a:latin typeface="Lucida Sans Unicode"/>
                <a:cs typeface="Lucida Sans Unicode"/>
              </a:rPr>
              <a:t>transfi</a:t>
            </a:r>
            <a:r>
              <a:rPr dirty="0" sz="950" spc="65"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0F0F0F"/>
                </a:solidFill>
                <a:latin typeface="Lucida Sans Unicode"/>
                <a:cs typeface="Lucida Sans Unicode"/>
              </a:rPr>
              <a:t>re</a:t>
            </a:r>
            <a:r>
              <a:rPr dirty="0" sz="950" spc="-2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950" spc="-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0F0F0F"/>
                </a:solidFill>
                <a:latin typeface="Lucida Sans Unicode"/>
                <a:cs typeface="Lucida Sans Unicode"/>
              </a:rPr>
              <a:t>L/</a:t>
            </a:r>
            <a:endParaRPr sz="950">
              <a:latin typeface="Lucida Sans Unicode"/>
              <a:cs typeface="Lucida Sans Unicode"/>
            </a:endParaRPr>
          </a:p>
          <a:p>
            <a:pPr marL="288925" marR="46355" indent="48260">
              <a:lnSpc>
                <a:spcPts val="2400"/>
              </a:lnSpc>
              <a:spcBef>
                <a:spcPts val="295"/>
              </a:spcBef>
              <a:tabLst>
                <a:tab pos="4527550" algn="l"/>
              </a:tabLst>
            </a:pP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'ARTE</a:t>
            </a:r>
            <a:r>
              <a:rPr dirty="0" sz="800" spc="229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CCMPRADORA,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9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cerecúo</a:t>
            </a:r>
            <a:r>
              <a:rPr dirty="0" sz="800" spc="16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real</a:t>
            </a:r>
            <a:r>
              <a:rPr dirty="0" sz="800" spc="12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domínio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+obre</a:t>
            </a:r>
            <a:r>
              <a:rPr dirty="0" sz="800" spc="4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ed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bin</a:t>
            </a:r>
            <a:r>
              <a:rPr dirty="0" sz="800" spc="240">
                <a:solidFill>
                  <a:srgbClr val="151515"/>
                </a:solidFill>
                <a:latin typeface="Lucida Sans Unicode"/>
                <a:cs typeface="Lucida Sans Unicode"/>
              </a:rPr>
              <a:t>  </a:t>
            </a:r>
            <a:r>
              <a:rPr dirty="0" sz="800" spc="-10">
                <a:latin typeface="Lucida Sans Unicode"/>
                <a:cs typeface="Lucida Sans Unicode"/>
              </a:rPr>
              <a:t>objeto</a:t>
            </a:r>
            <a:r>
              <a:rPr dirty="0" sz="800" spc="200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32323"/>
                </a:solidFill>
                <a:latin typeface="Lucida Sans Unicode"/>
                <a:cs typeface="Lucida Sans Unicode"/>
              </a:rPr>
              <a:t>de</a:t>
            </a:r>
            <a:r>
              <a:rPr dirty="0" sz="800">
                <a:solidFill>
                  <a:srgbClr val="232323"/>
                </a:solidFill>
                <a:latin typeface="Lucida Sans Unicode"/>
                <a:cs typeface="Lucida Sans Unicode"/>
              </a:rPr>
              <a:t>	</a:t>
            </a:r>
            <a:r>
              <a:rPr dirty="0" sz="800">
                <a:solidFill>
                  <a:srgbClr val="050505"/>
                </a:solidFill>
                <a:latin typeface="Lucida Sans Unicode"/>
                <a:cs typeface="Lucida Sans Unicode"/>
              </a:rPr>
              <a:t>ente</a:t>
            </a:r>
            <a:r>
              <a:rPr dirty="0" sz="800" spc="120">
                <a:solidFill>
                  <a:srgbClr val="05050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y</a:t>
            </a:r>
            <a:r>
              <a:rPr dirty="0" sz="800">
                <a:latin typeface="Lucida Sans Unicode"/>
                <a:cs typeface="Lucida Sans Unicode"/>
              </a:rPr>
              <a:t> todos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derechos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inherentes</a:t>
            </a:r>
            <a:r>
              <a:rPr dirty="0" sz="800" spc="10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F2F2F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95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éste</a:t>
            </a:r>
            <a:r>
              <a:rPr dirty="0" sz="800" spc="13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9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6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posesión;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6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11111"/>
                </a:solidFill>
                <a:latin typeface="Lucida Sans Unicode"/>
                <a:cs typeface="Lucida Sans Unicode"/>
              </a:rPr>
              <a:t>resoonc!e</a:t>
            </a:r>
            <a:r>
              <a:rPr dirty="0" sz="800" spc="17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cor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8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evicción</a:t>
            </a:r>
            <a:r>
              <a:rPr dirty="0" sz="800" spc="13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12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vicic'</a:t>
            </a:r>
            <a:endParaRPr sz="800">
              <a:latin typeface="Lucida Sans Unicode"/>
              <a:cs typeface="Lucida Sans Unicode"/>
            </a:endParaRPr>
          </a:p>
          <a:p>
            <a:pPr marL="286385" marR="59690" indent="-635">
              <a:lnSpc>
                <a:spcPts val="2340"/>
              </a:lnSpc>
              <a:spcBef>
                <a:spcPts val="80"/>
              </a:spcBef>
            </a:pPr>
            <a:r>
              <a:rPr dirty="0" sz="800" spc="-30">
                <a:latin typeface="Lucida Sans Unicode"/>
                <a:cs typeface="Lucida Sans Unicode"/>
              </a:rPr>
              <a:t>redhibitorios</a:t>
            </a:r>
            <a:r>
              <a:rPr dirty="0" sz="800" spc="14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7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10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oóliga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2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11111"/>
                </a:solidFill>
                <a:latin typeface="Lucida Sans Unicode"/>
                <a:cs typeface="Lucida Sans Unicode"/>
              </a:rPr>
              <a:t>saneamiento</a:t>
            </a:r>
            <a:r>
              <a:rPr dirty="0" sz="800" spc="19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conforme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derecho.-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CUARTO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!a</a:t>
            </a:r>
            <a:r>
              <a:rPr dirty="0" sz="800" spc="14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oarte</a:t>
            </a:r>
            <a:r>
              <a:rPr dirty="0" sz="800" spc="13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vendedora </a:t>
            </a:r>
            <a:r>
              <a:rPr dirty="0" sz="800">
                <a:solidFill>
                  <a:srgbClr val="080808"/>
                </a:solidFill>
                <a:latin typeface="Lucida Sans Unicode"/>
                <a:cs typeface="Lucida Sans Unicode"/>
              </a:rPr>
              <a:t>declare:</a:t>
            </a:r>
            <a:r>
              <a:rPr dirty="0" sz="800" spc="35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a)</a:t>
            </a:r>
            <a:r>
              <a:rPr dirty="0" sz="800" spc="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-1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su</a:t>
            </a:r>
            <a:r>
              <a:rPr dirty="0" sz="800" spc="114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presentado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no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B2B2B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12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C0C0C"/>
                </a:solidFill>
                <a:latin typeface="Lucida Sans Unicode"/>
                <a:cs typeface="Lucida Sans Unicode"/>
              </a:rPr>
              <a:t>encuentra</a:t>
            </a:r>
            <a:r>
              <a:rPr dirty="0" sz="800" spc="10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inhiDido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para</a:t>
            </a:r>
            <a:r>
              <a:rPr dirty="0" sz="800" spc="2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0F0F0F"/>
                </a:solidFill>
                <a:latin typeface="Lucida Sans Unicode"/>
                <a:cs typeface="Lucida Sans Unicode"/>
              </a:rPr>
              <a:t>disponer</a:t>
            </a:r>
            <a:r>
              <a:rPr dirty="0" sz="800" spc="8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9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eus</a:t>
            </a:r>
            <a:r>
              <a:rPr dirty="0" sz="800" spc="-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úienes;</a:t>
            </a:r>
            <a:r>
              <a:rPr dirty="0" sz="800" spc="3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b)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Que</a:t>
            </a:r>
            <a:endParaRPr sz="800">
              <a:latin typeface="Lucida Sans Unicode"/>
              <a:cs typeface="Lucida Sans Unicode"/>
            </a:endParaRPr>
          </a:p>
          <a:p>
            <a:pPr algn="r" marR="58419">
              <a:lnSpc>
                <a:spcPct val="100000"/>
              </a:lnSpc>
              <a:spcBef>
                <a:spcPts val="1160"/>
              </a:spcBef>
            </a:pP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lo</a:t>
            </a:r>
            <a:r>
              <a:rPr dirty="0" sz="800" spc="15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ena,enado</a:t>
            </a:r>
            <a:r>
              <a:rPr dirty="0" sz="800" spc="204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15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re</a:t>
            </a:r>
            <a:r>
              <a:rPr dirty="0" sz="800" spc="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enoce</a:t>
            </a:r>
            <a:r>
              <a:rPr dirty="0" sz="800" spc="1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E0E0E"/>
                </a:solidFill>
                <a:latin typeface="Lucida Sans Unicode"/>
                <a:cs typeface="Lucida Sans Unicode"/>
              </a:rPr>
              <a:t>contratos</a:t>
            </a:r>
            <a:r>
              <a:rPr dirty="0" sz="800" spc="18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ni</a:t>
            </a:r>
            <a:r>
              <a:rPr dirty="0" sz="800" spc="1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esta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afectado</a:t>
            </a:r>
            <a:r>
              <a:rPr dirty="0" sz="800" spc="204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por</a:t>
            </a:r>
            <a:r>
              <a:rPr dirty="0" sz="800" spc="12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hipo!ecas,</a:t>
            </a:r>
            <a:r>
              <a:rPr dirty="0" sz="800" spc="26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em*ergos,</a:t>
            </a:r>
            <a:r>
              <a:rPr dirty="0" sz="800" spc="24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ni</a:t>
            </a:r>
            <a:r>
              <a:rPr dirty="0" sz="800" spc="14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otro*</a:t>
            </a:r>
            <a:endParaRPr sz="800">
              <a:latin typeface="Lucida Sans Unicode"/>
              <a:cs typeface="Lucida Sans Unicode"/>
            </a:endParaRPr>
          </a:p>
          <a:p>
            <a:pPr marL="282575" marR="58419" indent="3810">
              <a:lnSpc>
                <a:spcPct val="246900"/>
              </a:lnSpc>
              <a:spcBef>
                <a:spcPts val="30"/>
              </a:spcBef>
            </a:pP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derechos</a:t>
            </a:r>
            <a:r>
              <a:rPr dirty="0" sz="800" spc="10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reales;</a:t>
            </a:r>
            <a:r>
              <a:rPr dirty="0" sz="800" spc="7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c)</a:t>
            </a:r>
            <a:r>
              <a:rPr dirty="0" sz="800" spc="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4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enajena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impuestos,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tas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es,</a:t>
            </a:r>
            <a:r>
              <a:rPr dirty="0" sz="800" spc="9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5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contribuciones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pagos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al</a:t>
            </a:r>
            <a:r>
              <a:rPr dirty="0" sz="800" spc="-1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d</a:t>
            </a:r>
            <a:r>
              <a:rPr dirty="0" sz="800" spc="-25">
                <a:solidFill>
                  <a:srgbClr val="161616"/>
                </a:solidFill>
                <a:latin typeface="Lucida Sans Unicode"/>
                <a:cs typeface="Lucida Sans Unicode"/>
              </a:rPr>
              <a:t>ía </a:t>
            </a:r>
            <a:r>
              <a:rPr dirty="0" sz="800" spc="-60">
                <a:solidFill>
                  <a:srgbClr val="111111"/>
                </a:solidFill>
                <a:latin typeface="Lucida Sans Unicode"/>
                <a:cs typeface="Lucida Sans Unicode"/>
              </a:rPr>
              <a:t>c!e</a:t>
            </a:r>
            <a:r>
              <a:rPr dirty="0" sz="800" spc="-2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65">
                <a:solidFill>
                  <a:srgbClr val="181818"/>
                </a:solidFill>
                <a:latin typeface="Lucida Sans Unicode"/>
                <a:cs typeface="Lucida Sans Unicode"/>
              </a:rPr>
              <a:t>f=c:</a:t>
            </a:r>
            <a:r>
              <a:rPr dirty="0" sz="800" spc="2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a,</a:t>
            </a:r>
            <a:r>
              <a:rPr dirty="0" sz="800" spc="-1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d)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han</a:t>
            </a:r>
            <a:r>
              <a:rPr dirty="0" sz="800" spc="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*echo</a:t>
            </a:r>
            <a:r>
              <a:rPr dirty="0" sz="800" spc="1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tradición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del</a:t>
            </a:r>
            <a:r>
              <a:rPr dirty="0" sz="800" spc="-3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inmueble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62626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31313"/>
                </a:solidFill>
                <a:latin typeface="Lucida Sans Unicode"/>
                <a:cs typeface="Lucida Sans Unicode"/>
              </a:rPr>
              <a:t>favor</a:t>
            </a:r>
            <a:r>
              <a:rPr dirty="0" sz="800" spc="-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1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-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parte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Lucida Sans Unicode"/>
                <a:cs typeface="Lucida Sans Unicode"/>
              </a:rPr>
              <a:t>com</a:t>
            </a:r>
            <a:r>
              <a:rPr dirty="0" sz="800" spc="-20">
                <a:solidFill>
                  <a:srgbClr val="131313"/>
                </a:solidFill>
                <a:latin typeface="Lucida Sans Unicode"/>
                <a:cs typeface="Lucida Sans Unicode"/>
              </a:rPr>
              <a:t>pradera</a:t>
            </a:r>
            <a:r>
              <a:rPr dirty="0" sz="80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e)</a:t>
            </a:r>
            <a:r>
              <a:rPr dirty="0" sz="800" spc="-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Que</a:t>
            </a:r>
            <a:endParaRPr sz="800">
              <a:latin typeface="Lucida Sans Unicode"/>
              <a:cs typeface="Lucida Sans Unicode"/>
            </a:endParaRPr>
          </a:p>
          <a:p>
            <a:pPr algn="r" marL="106045" marR="51435" indent="2540">
              <a:lnSpc>
                <a:spcPct val="246900"/>
              </a:lnSpc>
              <a:spcBef>
                <a:spcPts val="30"/>
              </a:spcBef>
              <a:tabLst>
                <a:tab pos="278130" algn="l"/>
              </a:tabLst>
            </a:pPr>
            <a:r>
              <a:rPr dirty="0" sz="800" spc="-24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-50">
                <a:solidFill>
                  <a:srgbClr val="181818"/>
                </a:solidFill>
                <a:latin typeface="Lucida Sans Unicode"/>
                <a:cs typeface="Lucida Sans Unicode"/>
              </a:rPr>
              <a:t>'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	</a:t>
            </a:r>
            <a:r>
              <a:rPr dirty="0" sz="800">
                <a:latin typeface="Lucida Sans Unicode"/>
                <a:cs typeface="Lucida Sans Unicode"/>
              </a:rPr>
              <a:t>inm.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óte</a:t>
            </a:r>
            <a:r>
              <a:rPr dirty="0" sz="800">
                <a:latin typeface="Lucida Sans Unicode"/>
                <a:cs typeface="Lucida Sans Unicode"/>
              </a:rPr>
              <a:t> </a:t>
            </a:r>
            <a:r>
              <a:rPr dirty="0" sz="800" spc="-45">
                <a:solidFill>
                  <a:srgbClr val="1C1C1C"/>
                </a:solidFill>
                <a:latin typeface="Lucida Sans Unicode"/>
                <a:cs typeface="Lucida Sans Unicode"/>
              </a:rPr>
              <a:t>ciue</a:t>
            </a:r>
            <a:r>
              <a:rPr dirty="0" sz="800" spc="3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F0F0F"/>
                </a:solidFill>
                <a:latin typeface="Lucida Sans Unicode"/>
                <a:cs typeface="Lucida Sans Unicode"/>
              </a:rPr>
              <a:t>transa**e</a:t>
            </a:r>
            <a:r>
              <a:rPr dirty="0" sz="800" spc="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es</a:t>
            </a:r>
            <a:r>
              <a:rPr dirty="0" sz="800" spc="-5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õe</a:t>
            </a:r>
            <a:r>
              <a:rPr dirty="0" sz="800" spc="-2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carácter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70">
                <a:solidFill>
                  <a:srgbClr val="161616"/>
                </a:solidFill>
                <a:latin typeface="Lucida Sans Unicode"/>
                <a:cs typeface="Lucida Sans Unicode"/>
              </a:rPr>
              <a:t>propTo</a:t>
            </a:r>
            <a:r>
              <a:rPr dirty="0" sz="800" spc="5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adquirido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95">
                <a:solidFill>
                  <a:srgbClr val="131313"/>
                </a:solidFill>
                <a:latin typeface="Lucida Sans Unicode"/>
                <a:cs typeface="Lucida Sans Unicode"/>
              </a:rPr>
              <a:t>she</a:t>
            </a:r>
            <a:r>
              <a:rPr dirty="0" sz="800" spc="4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.de</a:t>
            </a:r>
            <a:r>
              <a:rPr dirty="0" sz="80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2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esteve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81818"/>
                </a:solidFill>
                <a:latin typeface="Lucida Sans Unicode"/>
                <a:cs typeface="Lucida Sans Unicode"/>
              </a:rPr>
              <a:t>civil</a:t>
            </a:r>
            <a:r>
              <a:rPr dirty="0" sz="800" spc="1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õivorciaôo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-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31313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50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858585"/>
                </a:solidFill>
                <a:latin typeface="Lucida Sans Unicode"/>
                <a:cs typeface="Lucida Sans Unicode"/>
              </a:rPr>
              <a:t>’</a:t>
            </a:r>
            <a:r>
              <a:rPr dirty="0" sz="800">
                <a:solidFill>
                  <a:srgbClr val="858585"/>
                </a:solidFill>
                <a:latin typeface="Lucida Sans Unicode"/>
                <a:cs typeface="Lucida Sans Unicode"/>
              </a:rPr>
              <a:t>	</a:t>
            </a:r>
            <a:r>
              <a:rPr dirty="0" sz="800" spc="-220">
                <a:solidFill>
                  <a:srgbClr val="85858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constttu'/°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su</a:t>
            </a:r>
            <a:r>
              <a:rPr dirty="0" sz="800" spc="-2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vi</a:t>
            </a:r>
            <a:r>
              <a:rPr dirty="0" sz="800" spc="-20">
                <a:latin typeface="Lucida Sans Unicode"/>
                <a:cs typeface="Lucida Sans Unicode"/>
              </a:rPr>
              <a:t> 'ienda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0C0C0C"/>
                </a:solidFill>
                <a:latin typeface="Lucida Sans Unicode"/>
                <a:cs typeface="Lucida Sans Unicode"/>
              </a:rPr>
              <a:t>familiar.</a:t>
            </a:r>
            <a:r>
              <a:rPr dirty="0" sz="800" spc="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80808"/>
                </a:solidFill>
                <a:latin typeface="Lucida Sans Unicode"/>
                <a:cs typeface="Lucida Sans Unicode"/>
              </a:rPr>
              <a:t>F)</a:t>
            </a:r>
            <a:r>
              <a:rPr dirty="0" sz="800" spc="155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que</a:t>
            </a:r>
            <a:r>
              <a:rPr dirty="0" sz="800" spc="-2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lo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vendido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-5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ha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Lucida Sans Unicode"/>
                <a:cs typeface="Lucida Sans Unicode"/>
              </a:rPr>
              <a:t>sido </a:t>
            </a:r>
            <a:r>
              <a:rPr dirty="0" sz="800" spc="-40">
                <a:solidFill>
                  <a:srgbClr val="151515"/>
                </a:solidFill>
                <a:latin typeface="Lucida Sans Unicode"/>
                <a:cs typeface="Lucida Sans Unicode"/>
              </a:rPr>
              <a:t>exptotado</a:t>
            </a:r>
            <a:r>
              <a:rPr dirty="0" sz="800" spc="3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durante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los</a:t>
            </a:r>
            <a:r>
              <a:rPr dirty="0" sz="800" spc="-6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dos</a:t>
            </a:r>
            <a:r>
              <a:rPr dirty="0" sz="800" spc="-6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últimos</a:t>
            </a:r>
            <a:endParaRPr sz="800">
              <a:latin typeface="Lucida Sans Unicode"/>
              <a:cs typeface="Lucida Sans Unicode"/>
            </a:endParaRPr>
          </a:p>
          <a:p>
            <a:pPr algn="r" marL="286385" marR="53340" indent="-181610">
              <a:lnSpc>
                <a:spcPts val="2460"/>
              </a:lnSpc>
              <a:spcBef>
                <a:spcPts val="245"/>
              </a:spcBef>
            </a:pPr>
            <a:r>
              <a:rPr dirty="0" sz="800">
                <a:solidFill>
                  <a:srgbClr val="3A3A3A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140">
                <a:solidFill>
                  <a:srgbClr val="3A3A3A"/>
                </a:solidFill>
                <a:latin typeface="Lucida Sans Unicode"/>
                <a:cs typeface="Lucida Sans Unicode"/>
              </a:rPr>
              <a:t>  </a:t>
            </a:r>
            <a:r>
              <a:rPr dirty="0" sz="800">
                <a:latin typeface="Lucida Sans Unicode"/>
                <a:cs typeface="Lucida Sans Unicode"/>
              </a:rPr>
              <a:t>periodos</a:t>
            </a:r>
            <a:r>
              <a:rPr dirty="0" sz="800" spc="204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f›sceies,</a:t>
            </a:r>
            <a:r>
              <a:rPr dirty="0" sz="800" spc="27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42424"/>
                </a:solidFill>
                <a:latin typeface="Lucida Sans Unicode"/>
                <a:cs typeface="Lucida Sans Unicode"/>
              </a:rPr>
              <a:t>por</a:t>
            </a:r>
            <a:r>
              <a:rPr dirty="0" sz="800" spc="195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</a:t>
            </a:r>
            <a:r>
              <a:rPr dirty="0" sz="800" spc="229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A0A0A"/>
                </a:solidFill>
                <a:latin typeface="Lucida Sans Unicode"/>
                <a:cs typeface="Lucida Sans Unicode"/>
              </a:rPr>
              <a:t>tanto,</a:t>
            </a:r>
            <a:r>
              <a:rPr dirty="0" sz="800" spc="24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me</a:t>
            </a:r>
            <a:r>
              <a:rPr dirty="0" sz="800" spc="3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solicita</a:t>
            </a:r>
            <a:r>
              <a:rPr dirty="0" sz="800" spc="26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18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retenaa</a:t>
            </a:r>
            <a:r>
              <a:rPr dirty="0" sz="800" spc="29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Impues*o</a:t>
            </a:r>
            <a:r>
              <a:rPr dirty="0" sz="800" spc="2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32323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21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!a</a:t>
            </a:r>
            <a:r>
              <a:rPr dirty="0" sz="800" spc="27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0F0F0F"/>
                </a:solidFill>
                <a:latin typeface="Lucida Sans Unicode"/>
                <a:cs typeface="Lucida Sans Unicode"/>
              </a:rPr>
              <a:t>Trans!+rencio</a:t>
            </a:r>
            <a:r>
              <a:rPr dirty="0" sz="800" spc="31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F1F1F"/>
                </a:solidFill>
                <a:latin typeface="Lucida Sans Unicode"/>
                <a:cs typeface="Lucida Sans Unicode"/>
              </a:rPr>
              <a:t>de </a:t>
            </a:r>
            <a:r>
              <a:rPr dirty="0" sz="800" spc="-25">
                <a:latin typeface="Lucida Sans Unicode"/>
                <a:cs typeface="Lucida Sans Unicode"/>
              </a:rPr>
              <a:t>InmUeDles</a:t>
            </a:r>
            <a:r>
              <a:rPr dirty="0" sz="800" spc="30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333333"/>
                </a:solidFill>
                <a:latin typeface="Lucida Sans Unicode"/>
                <a:cs typeface="Lucida Sans Unicode"/>
              </a:rPr>
              <a:t>(I </a:t>
            </a:r>
            <a:r>
              <a:rPr dirty="0" sz="800" spc="-10">
                <a:solidFill>
                  <a:srgbClr val="262626"/>
                </a:solidFill>
                <a:latin typeface="Lucida Sans Unicode"/>
                <a:cs typeface="Lucida Sans Unicode"/>
              </a:rPr>
              <a:t>T.</a:t>
            </a:r>
            <a:r>
              <a:rPr dirty="0" sz="800" spc="-10">
                <a:solidFill>
                  <a:srgbClr val="333333"/>
                </a:solidFill>
                <a:latin typeface="Lucida Sans Unicode"/>
                <a:cs typeface="Lucida Sans Unicode"/>
              </a:rPr>
              <a:t>I).</a:t>
            </a:r>
            <a:r>
              <a:rPr dirty="0" sz="800" spc="-10">
                <a:solidFill>
                  <a:srgbClr val="131313"/>
                </a:solidFill>
                <a:latin typeface="Lucida Sans Unicode"/>
                <a:cs typeface="Lucida Sans Unicode"/>
              </a:rPr>
              <a:t>-</a:t>
            </a:r>
            <a:r>
              <a:rPr dirty="0" sz="800" spc="28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QUINTO:</a:t>
            </a:r>
            <a:r>
              <a:rPr dirty="0" sz="800" spc="31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LOS</a:t>
            </a:r>
            <a:r>
              <a:rPr dirty="0" sz="800" spc="275">
                <a:latin typeface="Lucida Sans Unicode"/>
                <a:cs typeface="Lucida Sans Unicode"/>
              </a:rPr>
              <a:t> </a:t>
            </a:r>
            <a:r>
              <a:rPr dirty="0" sz="800" spc="85">
                <a:latin typeface="Lucida Sans Unicode"/>
                <a:cs typeface="Lucida Sans Unicode"/>
              </a:rPr>
              <a:t>REPRESENTANTES</a:t>
            </a:r>
            <a:r>
              <a:rPr dirty="0" sz="800" spc="254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ôe</a:t>
            </a:r>
            <a:r>
              <a:rPr dirty="0" sz="800" spc="25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32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C:OOPERATIVA</a:t>
            </a:r>
            <a:r>
              <a:rPr dirty="0" sz="800" spc="42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adquirente</a:t>
            </a:r>
            <a:endParaRPr sz="800">
              <a:latin typeface="Lucida Sans Unicode"/>
              <a:cs typeface="Lucida Sans Unicode"/>
            </a:endParaRPr>
          </a:p>
          <a:p>
            <a:pPr algn="r" marR="55244">
              <a:lnSpc>
                <a:spcPct val="100000"/>
              </a:lnSpc>
              <a:spcBef>
                <a:spcPts val="1050"/>
              </a:spcBef>
              <a:tabLst>
                <a:tab pos="3556635" algn="l"/>
              </a:tabLst>
            </a:pPr>
            <a:r>
              <a:rPr dirty="0" sz="800" spc="105">
                <a:solidFill>
                  <a:srgbClr val="282828"/>
                </a:solidFill>
                <a:latin typeface="Lucida Sans Unicode"/>
                <a:cs typeface="Lucida Sans Unicode"/>
              </a:rPr>
              <a:t>'</a:t>
            </a:r>
            <a:r>
              <a:rPr dirty="0" sz="800" spc="105">
                <a:solidFill>
                  <a:srgbClr val="5B5B5B"/>
                </a:solidFill>
                <a:latin typeface="Lucida Sans Unicode"/>
                <a:cs typeface="Lucida Sans Unicode"/>
              </a:rPr>
              <a:t>—</a:t>
            </a:r>
            <a:r>
              <a:rPr dirty="0" sz="800" spc="215">
                <a:solidFill>
                  <a:srgbClr val="5B5B5B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aceptan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13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transferencia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realizada</a:t>
            </a:r>
            <a:r>
              <a:rPr dirty="0" sz="800" spc="16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9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su</a:t>
            </a:r>
            <a:r>
              <a:rPr dirty="0" sz="800" spc="3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representada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declaran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	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o)</a:t>
            </a:r>
            <a:r>
              <a:rPr dirty="0" sz="800" spc="1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0">
                <a:solidFill>
                  <a:srgbClr val="161616"/>
                </a:solidFill>
                <a:latin typeface="Lucida Sans Unicode"/>
                <a:cs typeface="Lucida Sans Unicode"/>
              </a:rPr>
              <a:t>Q</a:t>
            </a:r>
            <a:r>
              <a:rPr dirty="0" sz="800" spc="-14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ue</a:t>
            </a:r>
            <a:r>
              <a:rPr dirty="0" sz="800" spc="10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C1C1C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10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encuentra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en</a:t>
            </a:r>
            <a:endParaRPr sz="800">
              <a:latin typeface="Lucida Sans Unicode"/>
              <a:cs typeface="Lucida Sans Unicode"/>
            </a:endParaRPr>
          </a:p>
          <a:p>
            <a:pPr algn="just" marL="274320" marR="53340" indent="-210820">
              <a:lnSpc>
                <a:spcPct val="250100"/>
              </a:lnSpc>
            </a:pPr>
            <a:r>
              <a:rPr dirty="0" sz="800">
                <a:solidFill>
                  <a:srgbClr val="F0F0F0"/>
                </a:solidFill>
                <a:latin typeface="Lucida Sans Unicode"/>
                <a:cs typeface="Lucida Sans Unicode"/>
              </a:rPr>
              <a:t>'</a:t>
            </a:r>
            <a:r>
              <a:rPr dirty="0" sz="800" spc="295">
                <a:solidFill>
                  <a:srgbClr val="F0F0F0"/>
                </a:solidFill>
                <a:latin typeface="Lucida Sans Unicode"/>
                <a:cs typeface="Lucida Sans Unicode"/>
              </a:rPr>
              <a:t>  </a:t>
            </a:r>
            <a:r>
              <a:rPr dirty="0" sz="800">
                <a:latin typeface="Lucida Sans Unicode"/>
                <a:cs typeface="Lucida Sans Unicode"/>
              </a:rPr>
              <a:t>posesiôn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material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6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inmueble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descripto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por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tradición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realizacla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antes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12121"/>
                </a:solidFill>
                <a:latin typeface="Lucida Sans Unicode"/>
                <a:cs typeface="Lucida Sans Unicode"/>
              </a:rPr>
              <a:t>ôe</a:t>
            </a:r>
            <a:r>
              <a:rPr dirty="0" sz="800" spc="7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ahora,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libre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51515"/>
                </a:solidFill>
                <a:latin typeface="Lucida Sans Unicode"/>
                <a:cs typeface="Lucida Sans Unicode"/>
              </a:rPr>
              <a:t>de </a:t>
            </a:r>
            <a:r>
              <a:rPr dirty="0" sz="800">
                <a:latin typeface="Lucida Sans Unicode"/>
                <a:cs typeface="Lucida Sans Unicode"/>
              </a:rPr>
              <a:t>ocupantes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22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intrusos</a:t>
            </a:r>
            <a:r>
              <a:rPr dirty="0" sz="800" spc="400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SEXTO</a:t>
            </a:r>
            <a:r>
              <a:rPr dirty="0" sz="800" spc="4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AMBAS</a:t>
            </a:r>
            <a:r>
              <a:rPr dirty="0" sz="800" spc="1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partes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 spc="50">
                <a:latin typeface="Lucida Sans Unicode"/>
                <a:cs typeface="Lucida Sans Unicode"/>
              </a:rPr>
              <a:t>DECLARAN</a:t>
            </a:r>
            <a:r>
              <a:rPr dirty="0" sz="800" spc="3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A)</a:t>
            </a:r>
            <a:r>
              <a:rPr dirty="0" sz="800" spc="16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Conocerse</a:t>
            </a:r>
            <a:r>
              <a:rPr dirty="0" sz="800" spc="17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entre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sí,</a:t>
            </a:r>
            <a:r>
              <a:rPr dirty="0" sz="800" spc="2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C0C0C"/>
                </a:solidFill>
                <a:latin typeface="Lucida Sans Unicode"/>
                <a:cs typeface="Lucida Sans Unicode"/>
              </a:rPr>
              <a:t>que </a:t>
            </a:r>
            <a:r>
              <a:rPr dirty="0" sz="800">
                <a:latin typeface="Lucida Sans Unicode"/>
                <a:cs typeface="Lucida Sans Unicode"/>
              </a:rPr>
              <a:t>tienen</a:t>
            </a:r>
            <a:r>
              <a:rPr dirty="0" sz="800" spc="5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plena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capacidad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para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otorgar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aclo,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agregando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5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6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7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fecha,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no</a:t>
            </a:r>
            <a:r>
              <a:rPr dirty="0" sz="800" spc="7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tienen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iniciado ningún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proceso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atente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contra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su</a:t>
            </a:r>
            <a:r>
              <a:rPr dirty="0" sz="800" spc="1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capacidad</a:t>
            </a:r>
            <a:r>
              <a:rPr dirty="0" sz="800" spc="75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y/o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restrinja.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B)</a:t>
            </a:r>
            <a:r>
              <a:rPr dirty="0" sz="800" spc="145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Manifiestan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además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ha </a:t>
            </a:r>
            <a:r>
              <a:rPr dirty="0" sz="800">
                <a:latin typeface="Lucida Sans Unicode"/>
                <a:cs typeface="Lucida Sans Unicode"/>
              </a:rPr>
              <a:t>suscripto</a:t>
            </a:r>
            <a:r>
              <a:rPr dirty="0" sz="800" spc="37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boleto</a:t>
            </a:r>
            <a:r>
              <a:rPr dirty="0" sz="800" spc="34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ble</a:t>
            </a:r>
            <a:r>
              <a:rPr dirty="0" sz="800" spc="35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compraventa</a:t>
            </a:r>
            <a:r>
              <a:rPr dirty="0" sz="800" spc="41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30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</a:t>
            </a:r>
            <a:r>
              <a:rPr dirty="0" sz="800" spc="3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25</a:t>
            </a:r>
            <a:r>
              <a:rPr dirty="0" sz="800" spc="2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3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agosto</a:t>
            </a:r>
            <a:r>
              <a:rPr dirty="0" sz="800" spc="37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9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2022</a:t>
            </a:r>
            <a:r>
              <a:rPr dirty="0" sz="800" spc="38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32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abonado</a:t>
            </a:r>
            <a:r>
              <a:rPr dirty="0" sz="800" spc="38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el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268605" indent="-200660">
              <a:lnSpc>
                <a:spcPct val="100000"/>
              </a:lnSpc>
            </a:pPr>
            <a:r>
              <a:rPr dirty="0" sz="800">
                <a:solidFill>
                  <a:srgbClr val="313131"/>
                </a:solidFill>
                <a:latin typeface="Lucida Sans Unicode"/>
                <a:cs typeface="Lucida Sans Unicode"/>
              </a:rPr>
              <a:t>20</a:t>
            </a:r>
            <a:r>
              <a:rPr dirty="0" sz="800" spc="49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correspondiente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sellado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fiscal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8080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35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Iey,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C)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 spc="65">
                <a:latin typeface="Lucida Sans Unicode"/>
                <a:cs typeface="Lucida Sans Unicode"/>
              </a:rPr>
              <a:t>DECLARACIONES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LEY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25.246,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RG</a:t>
            </a:r>
            <a:r>
              <a:rPr dirty="0" sz="800" spc="29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UIF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45">
                <a:latin typeface="Lucida Sans Unicode"/>
                <a:cs typeface="Lucida Sans Unicode"/>
              </a:rPr>
              <a:t>21/2011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1C1C1C"/>
                </a:solidFill>
                <a:latin typeface="Lucida Sans Unicode"/>
                <a:cs typeface="Lucida Sans Unicode"/>
              </a:rPr>
              <a:t>y</a:t>
            </a:r>
            <a:endParaRPr sz="800">
              <a:latin typeface="Lucida Sans Unicode"/>
              <a:cs typeface="Lucida Sans Unicode"/>
            </a:endParaRPr>
          </a:p>
          <a:p>
            <a:pPr marL="270510" marR="71120" indent="-1905">
              <a:lnSpc>
                <a:spcPct val="250100"/>
              </a:lnSpc>
              <a:spcBef>
                <a:spcPts val="30"/>
              </a:spcBef>
              <a:tabLst>
                <a:tab pos="1911985" algn="l"/>
              </a:tabLst>
            </a:pPr>
            <a:r>
              <a:rPr dirty="0" sz="800" spc="-45">
                <a:latin typeface="Lucida Sans Unicode"/>
                <a:cs typeface="Lucida Sans Unicode"/>
              </a:rPr>
              <a:t>134/2018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 b="1">
                <a:latin typeface="Arial"/>
                <a:cs typeface="Arial"/>
              </a:rPr>
              <a:t>15/2019:</a:t>
            </a:r>
            <a:r>
              <a:rPr dirty="0" sz="800" spc="185" b="1"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repr</a:t>
            </a:r>
            <a:r>
              <a:rPr dirty="0" sz="800">
                <a:latin typeface="Lucida Sans Unicode"/>
                <a:cs typeface="Lucida Sans Unicode"/>
              </a:rPr>
              <a:t>	</a:t>
            </a:r>
            <a:r>
              <a:rPr dirty="0" sz="800" spc="-10">
                <a:latin typeface="Lucida Sans Unicode"/>
                <a:cs typeface="Lucida Sans Unicode"/>
              </a:rPr>
              <a:t>ntantes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 spc="-95">
                <a:latin typeface="Lucida Sans Unicode"/>
                <a:cs typeface="Lucida Sans Unicode"/>
              </a:rPr>
              <a:t>‘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2A2A2A"/>
                </a:solidFill>
                <a:latin typeface="Lucida Sans Unicode"/>
                <a:cs typeface="Lucida Sans Unicode"/>
              </a:rPr>
              <a:t>GO</a:t>
            </a:r>
            <a:r>
              <a:rPr dirty="0" sz="800">
                <a:latin typeface="Lucida Sans Unicode"/>
                <a:cs typeface="Lucida Sans Unicode"/>
              </a:rPr>
              <a:t>OPERATfVA</a:t>
            </a:r>
            <a:r>
              <a:rPr dirty="0" sz="800" spc="20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D1D1D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7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0">
                <a:latin typeface="Lucida Sans Unicode"/>
                <a:cs typeface="Lucida Sans Unicode"/>
              </a:rPr>
              <a:t>TRABAJO</a:t>
            </a:r>
            <a:r>
              <a:rPr dirty="0" sz="800" spc="220">
                <a:latin typeface="Lucida Sans Unicode"/>
                <a:cs typeface="Lucida Sans Unicode"/>
              </a:rPr>
              <a:t> </a:t>
            </a:r>
            <a:r>
              <a:rPr dirty="0" sz="800" spc="50">
                <a:latin typeface="Lucida Sans Unicode"/>
                <a:cs typeface="Lucida Sans Unicode"/>
              </a:rPr>
              <a:t>EN</a:t>
            </a:r>
            <a:r>
              <a:rPr dirty="0" sz="800" spc="114">
                <a:latin typeface="Lucida Sans Unicode"/>
                <a:cs typeface="Lucida Sans Unicode"/>
              </a:rPr>
              <a:t> </a:t>
            </a:r>
            <a:r>
              <a:rPr dirty="0" sz="800" spc="40">
                <a:latin typeface="Lucida Sans Unicode"/>
                <a:cs typeface="Lucida Sans Unicode"/>
              </a:rPr>
              <a:t>BLOQUE </a:t>
            </a:r>
            <a:r>
              <a:rPr dirty="0" sz="800">
                <a:latin typeface="Lucida Sans Unicode"/>
                <a:cs typeface="Lucida Sans Unicode"/>
              </a:rPr>
              <a:t>LIMITADA"</a:t>
            </a:r>
            <a:r>
              <a:rPr dirty="0" sz="800" spc="21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declaran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óajo</a:t>
            </a:r>
            <a:r>
              <a:rPr dirty="0" sz="800" spc="20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juramento</a:t>
            </a:r>
            <a:r>
              <a:rPr dirty="0" sz="800" spc="15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7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presente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operación</a:t>
            </a:r>
            <a:r>
              <a:rPr dirty="0" sz="800" spc="17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cumple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con</a:t>
            </a:r>
            <a:r>
              <a:rPr dirty="0" sz="800" spc="114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requisitos</a:t>
            </a:r>
            <a:endParaRPr sz="800">
              <a:latin typeface="Lucida Sans Unicode"/>
              <a:cs typeface="Lucida Sans Unicode"/>
            </a:endParaRPr>
          </a:p>
          <a:p>
            <a:pPr marL="72390" marR="62230" indent="3175">
              <a:lnSpc>
                <a:spcPts val="2400"/>
              </a:lnSpc>
              <a:spcBef>
                <a:spcPts val="260"/>
              </a:spcBef>
            </a:pPr>
            <a:r>
              <a:rPr dirty="0" baseline="20833" sz="1200">
                <a:solidFill>
                  <a:srgbClr val="111111"/>
                </a:solidFill>
                <a:latin typeface="Lucida Sans Unicode"/>
                <a:cs typeface="Lucida Sans Unicode"/>
              </a:rPr>
              <a:t>Ü3</a:t>
            </a:r>
            <a:r>
              <a:rPr dirty="0" baseline="20833" sz="1200" spc="494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legales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-3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hacen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licitud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4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origen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1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-1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fondos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de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50">
                <a:latin typeface="Lucida Sans Unicode"/>
                <a:cs typeface="Lucida Sans Unicode"/>
              </a:rPr>
              <a:t>mism</a:t>
            </a:r>
            <a:r>
              <a:rPr dirty="0" sz="800" spc="-1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a,</a:t>
            </a:r>
            <a:r>
              <a:rPr dirty="0" sz="800" spc="4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conformidad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Iey </a:t>
            </a:r>
            <a:r>
              <a:rPr dirty="0" baseline="13888" sz="1200">
                <a:solidFill>
                  <a:srgbClr val="0F0F0F"/>
                </a:solidFill>
                <a:latin typeface="Lucida Sans Unicode"/>
                <a:cs typeface="Lucida Sans Unicode"/>
              </a:rPr>
              <a:t>2ñ</a:t>
            </a:r>
            <a:r>
              <a:rPr dirty="0" baseline="13888" sz="1200" spc="4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25.246,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DECLARANDO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mismos</a:t>
            </a:r>
            <a:r>
              <a:rPr dirty="0" sz="800" spc="14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provienen</a:t>
            </a:r>
            <a:r>
              <a:rPr dirty="0" sz="800" spc="1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14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actividades</a:t>
            </a:r>
            <a:r>
              <a:rPr dirty="0" sz="800" spc="18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licitas</a:t>
            </a:r>
            <a:r>
              <a:rPr dirty="0" sz="800" spc="1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y</a:t>
            </a:r>
            <a:r>
              <a:rPr dirty="0" sz="800" spc="13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se</a:t>
            </a:r>
            <a:r>
              <a:rPr dirty="0" sz="800" spc="9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originan</a:t>
            </a:r>
            <a:r>
              <a:rPr dirty="0" sz="800" spc="145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en</a:t>
            </a:r>
            <a:endParaRPr sz="800">
              <a:latin typeface="Lucida Sans Unicode"/>
              <a:cs typeface="Lucida Sans Unicode"/>
            </a:endParaRPr>
          </a:p>
          <a:p>
            <a:pPr algn="r" marR="69850">
              <a:lnSpc>
                <a:spcPct val="100000"/>
              </a:lnSpc>
              <a:spcBef>
                <a:spcPts val="1215"/>
              </a:spcBef>
            </a:pPr>
            <a:r>
              <a:rPr dirty="0" sz="800" spc="-20">
                <a:latin typeface="Lucida Sans Unicode"/>
                <a:cs typeface="Lucida Sans Unicode"/>
              </a:rPr>
              <a:t>ingresos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provenientes</a:t>
            </a:r>
            <a:r>
              <a:rPr dirty="0" sz="800" spc="12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FONDOS</a:t>
            </a:r>
            <a:r>
              <a:rPr dirty="0" sz="800" spc="65">
                <a:latin typeface="Lucida Sans Unicode"/>
                <a:cs typeface="Lucida Sans Unicode"/>
              </a:rPr>
              <a:t> </a:t>
            </a:r>
            <a:r>
              <a:rPr dirty="0" sz="800" spc="55">
                <a:latin typeface="Lucida Sans Unicode"/>
                <a:cs typeface="Lucida Sans Unicode"/>
              </a:rPr>
              <a:t>TRANSFERIDOS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F1F1F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cuenta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-5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pesos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1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titularidad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0E0E0E"/>
                </a:solidFill>
                <a:latin typeface="Lucida Sans Unicode"/>
                <a:cs typeface="Lucida Sans Unicode"/>
              </a:rPr>
              <a:t>la</a:t>
            </a:r>
            <a:endParaRPr sz="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6377" y="6137170"/>
            <a:ext cx="4614545" cy="3115945"/>
            <a:chOff x="1016377" y="6137170"/>
            <a:chExt cx="4614545" cy="3115945"/>
          </a:xfrm>
        </p:grpSpPr>
        <p:sp>
          <p:nvSpPr>
            <p:cNvPr id="3" name="object 3" descr=""/>
            <p:cNvSpPr/>
            <p:nvPr/>
          </p:nvSpPr>
          <p:spPr>
            <a:xfrm>
              <a:off x="5612971" y="6137170"/>
              <a:ext cx="0" cy="3108325"/>
            </a:xfrm>
            <a:custGeom>
              <a:avLst/>
              <a:gdLst/>
              <a:ahLst/>
              <a:cxnLst/>
              <a:rect l="l" t="t" r="r" b="b"/>
              <a:pathLst>
                <a:path w="0" h="3108325">
                  <a:moveTo>
                    <a:pt x="0" y="3107760"/>
                  </a:moveTo>
                  <a:lnTo>
                    <a:pt x="0" y="0"/>
                  </a:lnTo>
                </a:path>
              </a:pathLst>
            </a:custGeom>
            <a:ln w="391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16377" y="9250796"/>
              <a:ext cx="4614545" cy="0"/>
            </a:xfrm>
            <a:custGeom>
              <a:avLst/>
              <a:gdLst/>
              <a:ahLst/>
              <a:cxnLst/>
              <a:rect l="l" t="t" r="r" b="b"/>
              <a:pathLst>
                <a:path w="4614545" h="0">
                  <a:moveTo>
                    <a:pt x="0" y="0"/>
                  </a:moveTo>
                  <a:lnTo>
                    <a:pt x="4614190" y="0"/>
                  </a:lnTo>
                </a:path>
              </a:pathLst>
            </a:custGeom>
            <a:ln w="3909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5760" y="3877691"/>
            <a:ext cx="46923" cy="7818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5760" y="3584506"/>
            <a:ext cx="46923" cy="7036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7491" y="5073887"/>
            <a:ext cx="93847" cy="7427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8575" y="6336537"/>
            <a:ext cx="242440" cy="86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77491" y="4471880"/>
            <a:ext cx="86027" cy="7818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647819" y="1159872"/>
            <a:ext cx="1381125" cy="2603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00" spc="-90">
                <a:solidFill>
                  <a:srgbClr val="131313"/>
                </a:solidFill>
                <a:latin typeface="Lucida Sans Unicode"/>
                <a:cs typeface="Lucida Sans Unicode"/>
              </a:rPr>
              <a:t>GAA028946358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58545" y="1729953"/>
            <a:ext cx="4725035" cy="4411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dirty="0" sz="900" spc="-10">
                <a:solidFill>
                  <a:srgbClr val="0C0C0C"/>
                </a:solidFill>
                <a:latin typeface="Lucida Sans Unicode"/>
                <a:cs typeface="Lucida Sans Unicode"/>
              </a:rPr>
              <a:t>COOPERATIVA</a:t>
            </a:r>
            <a:r>
              <a:rPr dirty="0" sz="900" spc="45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3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TRABAJO</a:t>
            </a:r>
            <a:r>
              <a:rPr dirty="0" sz="900" spc="32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37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BLOQUE</a:t>
            </a:r>
            <a:r>
              <a:rPr dirty="0" sz="900" spc="39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latin typeface="Lucida Sans Unicode"/>
                <a:cs typeface="Lucida Sans Unicode"/>
              </a:rPr>
              <a:t>LIMITADA</a:t>
            </a:r>
            <a:r>
              <a:rPr dirty="0" sz="900" spc="360">
                <a:latin typeface="Lucida Sans Unicode"/>
                <a:cs typeface="Lucida Sans Unicode"/>
              </a:rPr>
              <a:t> </a:t>
            </a:r>
            <a:r>
              <a:rPr dirty="0" sz="900" spc="-125">
                <a:latin typeface="Lucida Sans Unicode"/>
                <a:cs typeface="Lucida Sans Unicode"/>
              </a:rPr>
              <a:t>numero191-018-</a:t>
            </a:r>
            <a:r>
              <a:rPr dirty="0" sz="900" spc="-95">
                <a:latin typeface="Lucida Sans Unicode"/>
                <a:cs typeface="Lucida Sans Unicode"/>
              </a:rPr>
              <a:t>018858/5</a:t>
            </a:r>
            <a:r>
              <a:rPr dirty="0" sz="900" spc="254"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E0E0E"/>
                </a:solidFill>
                <a:latin typeface="Lucida Sans Unicode"/>
                <a:cs typeface="Lucida Sans Unicode"/>
              </a:rPr>
              <a:t>del</a:t>
            </a:r>
            <a:endParaRPr sz="900">
              <a:latin typeface="Lucida Sans Unicode"/>
              <a:cs typeface="Lucida Sans Unicode"/>
            </a:endParaRPr>
          </a:p>
          <a:p>
            <a:pPr marL="20955">
              <a:lnSpc>
                <a:spcPct val="100000"/>
              </a:lnSpc>
              <a:spcBef>
                <a:spcPts val="1320"/>
              </a:spcBef>
            </a:pPr>
            <a:r>
              <a:rPr dirty="0" sz="900">
                <a:latin typeface="Lucida Sans Unicode"/>
                <a:cs typeface="Lucida Sans Unicode"/>
              </a:rPr>
              <a:t>BANCO</a:t>
            </a:r>
            <a:r>
              <a:rPr dirty="0" sz="900" spc="204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CREDICOOP</a:t>
            </a:r>
            <a:r>
              <a:rPr dirty="0" sz="900" spc="390">
                <a:latin typeface="Lucida Sans Unicode"/>
                <a:cs typeface="Lucida Sans Unicode"/>
              </a:rPr>
              <a:t> </a:t>
            </a:r>
            <a:r>
              <a:rPr dirty="0" sz="900" spc="-20">
                <a:solidFill>
                  <a:srgbClr val="232323"/>
                </a:solidFill>
                <a:latin typeface="Lucida Sans Unicode"/>
                <a:cs typeface="Lucida Sans Unicode"/>
              </a:rPr>
              <a:t>JU</a:t>
            </a:r>
            <a:r>
              <a:rPr dirty="0" sz="900" spc="-20">
                <a:latin typeface="Lucida Sans Unicode"/>
                <a:cs typeface="Lucida Sans Unicode"/>
              </a:rPr>
              <a:t>STIFICANDOLO</a:t>
            </a:r>
            <a:r>
              <a:rPr dirty="0" sz="900" spc="30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E0E0E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19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20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CONVENIO</a:t>
            </a:r>
            <a:r>
              <a:rPr dirty="0" sz="900" spc="254"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denominado</a:t>
            </a:r>
            <a:r>
              <a:rPr dirty="0" sz="900" spc="285">
                <a:latin typeface="Lucida Sans Unicode"/>
                <a:cs typeface="Lucida Sans Unicode"/>
              </a:rPr>
              <a:t> </a:t>
            </a:r>
            <a:r>
              <a:rPr dirty="0" sz="900" spc="-40">
                <a:latin typeface="Lucida Sans Unicode"/>
                <a:cs typeface="Lucida Sans Unicode"/>
              </a:rPr>
              <a:t>CONVENIÒ</a:t>
            </a:r>
            <a:r>
              <a:rPr dirty="0" sz="900" spc="-35"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5E5E5E"/>
                </a:solidFill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  <a:p>
            <a:pPr marL="12700" marR="10160" indent="12700">
              <a:lnSpc>
                <a:spcPct val="221300"/>
              </a:lnSpc>
              <a:spcBef>
                <a:spcPts val="15"/>
              </a:spcBef>
              <a:tabLst>
                <a:tab pos="731520" algn="l"/>
                <a:tab pos="941705" algn="l"/>
                <a:tab pos="1416050" algn="l"/>
                <a:tab pos="1751964" algn="l"/>
                <a:tab pos="1929764" algn="l"/>
                <a:tab pos="2593340" algn="l"/>
                <a:tab pos="2891155" algn="l"/>
                <a:tab pos="2921635" algn="l"/>
                <a:tab pos="3411854" algn="l"/>
                <a:tab pos="3486785" algn="l"/>
                <a:tab pos="3798570" algn="l"/>
                <a:tab pos="3995420" algn="l"/>
                <a:tab pos="4403090" algn="l"/>
              </a:tabLst>
            </a:pPr>
            <a:r>
              <a:rPr dirty="0" u="sng" sz="900" spc="-5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Especifico</a:t>
            </a:r>
            <a:r>
              <a:rPr dirty="0" u="sng" sz="900" spc="3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55">
                <a:solidFill>
                  <a:srgbClr val="0E0E0E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para</a:t>
            </a:r>
            <a:r>
              <a:rPr dirty="0" u="sng" sz="900" spc="25">
                <a:solidFill>
                  <a:srgbClr val="0E0E0E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la</a:t>
            </a:r>
            <a:r>
              <a:rPr dirty="0" u="sng" sz="900" spc="4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8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Implementación</a:t>
            </a:r>
            <a:r>
              <a:rPr dirty="0" u="sng" sz="900" spc="-2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35">
                <a:solidFill>
                  <a:srgbClr val="0F0F0F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de</a:t>
            </a:r>
            <a:r>
              <a:rPr dirty="0" u="sng" sz="900" spc="-95">
                <a:solidFill>
                  <a:srgbClr val="0F0F0F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60">
                <a:solidFill>
                  <a:srgbClr val="31313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un</a:t>
            </a:r>
            <a:r>
              <a:rPr dirty="0" u="sng" sz="900" spc="-80">
                <a:solidFill>
                  <a:srgbClr val="31313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80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proyecto</a:t>
            </a:r>
            <a:r>
              <a:rPr dirty="0" u="sng" sz="900" spc="65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70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con</a:t>
            </a:r>
            <a:r>
              <a:rPr dirty="0" u="sng" sz="900" spc="-140">
                <a:solidFill>
                  <a:srgbClr val="111111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4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financiación</a:t>
            </a:r>
            <a:r>
              <a:rPr dirty="0" u="sng" sz="900" spc="3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55">
                <a:solidFill>
                  <a:srgbClr val="131313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del</a:t>
            </a:r>
            <a:r>
              <a:rPr dirty="0" u="sng" sz="900" spc="-155">
                <a:solidFill>
                  <a:srgbClr val="131313"/>
                </a:solidFill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1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fondo</a:t>
            </a:r>
            <a:r>
              <a:rPr dirty="0" u="sng" sz="900" spc="-5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de</a:t>
            </a:r>
            <a:r>
              <a:rPr dirty="0" u="sng" sz="900" spc="-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900" spc="-85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Inteoración</a:t>
            </a:r>
            <a:r>
              <a:rPr dirty="0" sz="900" spc="5"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646464"/>
                </a:solidFill>
                <a:latin typeface="Lucida Sans Unicode"/>
                <a:cs typeface="Lucida Sans Unicode"/>
              </a:rPr>
              <a:t>'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eis</a:t>
            </a:r>
            <a:r>
              <a:rPr dirty="0" sz="900" spc="2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o</a:t>
            </a:r>
            <a:r>
              <a:rPr dirty="0" sz="900" spc="19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U</a:t>
            </a:r>
            <a:r>
              <a:rPr dirty="0" sz="900" spc="-7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ban</a:t>
            </a:r>
            <a:r>
              <a:rPr dirty="0" sz="900" spc="345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Li</a:t>
            </a:r>
            <a:r>
              <a:rPr dirty="0" sz="900" spc="20"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151515"/>
                </a:solidFill>
                <a:latin typeface="Lucida Sans Unicode"/>
                <a:cs typeface="Lucida Sans Unicode"/>
              </a:rPr>
              <a:t>ea</a:t>
            </a:r>
            <a:r>
              <a:rPr dirty="0" sz="900">
                <a:solidFill>
                  <a:srgbClr val="151515"/>
                </a:solidFill>
                <a:latin typeface="Lucida Sans Unicode"/>
                <a:cs typeface="Lucida Sans Unicode"/>
              </a:rPr>
              <a:t>	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c</a:t>
            </a:r>
            <a:r>
              <a:rPr dirty="0" sz="900" spc="-14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5">
                <a:solidFill>
                  <a:srgbClr val="242424"/>
                </a:solidFill>
                <a:latin typeface="Lucida Sans Unicode"/>
                <a:cs typeface="Lucida Sans Unicode"/>
              </a:rPr>
              <a:t>ón</a:t>
            </a:r>
            <a:r>
              <a:rPr dirty="0" sz="900">
                <a:solidFill>
                  <a:srgbClr val="242424"/>
                </a:solidFill>
                <a:latin typeface="Lucida Sans Unicode"/>
                <a:cs typeface="Lucida Sans Unicode"/>
              </a:rPr>
              <a:t>		</a:t>
            </a:r>
            <a:r>
              <a:rPr dirty="0" sz="900">
                <a:solidFill>
                  <a:srgbClr val="232323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459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2B2B2B"/>
                </a:solidFill>
                <a:latin typeface="Lucida Sans Unicode"/>
                <a:cs typeface="Lucida Sans Unicode"/>
              </a:rPr>
              <a:t>io</a:t>
            </a:r>
            <a:r>
              <a:rPr dirty="0" sz="900">
                <a:solidFill>
                  <a:srgbClr val="2B2B2B"/>
                </a:solidFill>
                <a:latin typeface="Lucida Sans Unicode"/>
                <a:cs typeface="Lucida Sans Unicode"/>
              </a:rPr>
              <a:t>	</a:t>
            </a:r>
            <a:r>
              <a:rPr dirty="0" sz="900">
                <a:solidFill>
                  <a:srgbClr val="313131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254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282828"/>
                </a:solidFill>
                <a:latin typeface="Lucida Sans Unicode"/>
                <a:cs typeface="Lucida Sans Unicode"/>
              </a:rPr>
              <a:t>e</a:t>
            </a:r>
            <a:r>
              <a:rPr dirty="0" sz="900">
                <a:solidFill>
                  <a:srgbClr val="282828"/>
                </a:solidFill>
                <a:latin typeface="Lucida Sans Unicode"/>
                <a:cs typeface="Lucida Sans Unicode"/>
              </a:rPr>
              <a:t>		</a:t>
            </a:r>
            <a:r>
              <a:rPr dirty="0" sz="900" spc="-50">
                <a:latin typeface="Lucida Sans Unicode"/>
                <a:cs typeface="Lucida Sans Unicode"/>
              </a:rPr>
              <a:t>e</a:t>
            </a:r>
            <a:r>
              <a:rPr dirty="0" sz="900">
                <a:latin typeface="Lucida Sans Unicode"/>
                <a:cs typeface="Lucida Sans Unicode"/>
              </a:rPr>
              <a:t>		</a:t>
            </a:r>
            <a:r>
              <a:rPr dirty="0" sz="900" spc="-25">
                <a:solidFill>
                  <a:srgbClr val="161616"/>
                </a:solidFill>
                <a:latin typeface="Lucida Sans Unicode"/>
                <a:cs typeface="Lucida Sans Unicode"/>
              </a:rPr>
              <a:t>to</a:t>
            </a:r>
            <a:r>
              <a:rPr dirty="0" sz="900">
                <a:solidFill>
                  <a:srgbClr val="161616"/>
                </a:solidFill>
                <a:latin typeface="Lucida Sans Unicode"/>
                <a:cs typeface="Lucida Sans Unicode"/>
              </a:rPr>
              <a:t>		</a:t>
            </a:r>
            <a:r>
              <a:rPr dirty="0" sz="900">
                <a:latin typeface="Lucida Sans Unicode"/>
                <a:cs typeface="Lucida Sans Unicode"/>
              </a:rPr>
              <a:t>t</a:t>
            </a:r>
            <a:r>
              <a:rPr dirty="0" sz="900" spc="130">
                <a:latin typeface="Lucida Sans Unicode"/>
                <a:cs typeface="Lucida Sans Unicode"/>
              </a:rPr>
              <a:t>  </a:t>
            </a:r>
            <a:r>
              <a:rPr dirty="0" sz="900">
                <a:latin typeface="Lucida Sans Unicode"/>
                <a:cs typeface="Lucida Sans Unicode"/>
              </a:rPr>
              <a:t>o</a:t>
            </a:r>
            <a:r>
              <a:rPr dirty="0" sz="900" spc="195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de</a:t>
            </a:r>
            <a:r>
              <a:rPr dirty="0" sz="900" spc="370"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0F0F0F"/>
                </a:solidFill>
                <a:latin typeface="Lucida Sans Unicode"/>
                <a:cs typeface="Lucida Sans Unicode"/>
              </a:rPr>
              <a:t>a </a:t>
            </a:r>
            <a:r>
              <a:rPr dirty="0" u="sng" sz="900" spc="-70">
                <a:uFill>
                  <a:solidFill>
                    <a:srgbClr val="3B3B3B"/>
                  </a:solidFill>
                </a:uFill>
                <a:latin typeface="Lucida Sans Unicode"/>
                <a:cs typeface="Lucida Sans Unicode"/>
              </a:rPr>
              <a:t>Argentina"</a:t>
            </a:r>
            <a:r>
              <a:rPr dirty="0" sz="900" spc="220">
                <a:latin typeface="Lucida Sans Unicode"/>
                <a:cs typeface="Lucida Sans Unicode"/>
              </a:rPr>
              <a:t> </a:t>
            </a:r>
            <a:r>
              <a:rPr dirty="0" sz="900" spc="-65">
                <a:latin typeface="Lucida Sans Unicode"/>
                <a:cs typeface="Lucida Sans Unicode"/>
              </a:rPr>
              <a:t>suscripto</a:t>
            </a:r>
            <a:r>
              <a:rPr dirty="0" sz="900" spc="220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con</a:t>
            </a:r>
            <a:r>
              <a:rPr dirty="0" sz="900" spc="165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80808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14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Fideicomiso</a:t>
            </a:r>
            <a:r>
              <a:rPr dirty="0" sz="900" spc="210"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FONDO</a:t>
            </a:r>
            <a:r>
              <a:rPr dirty="0" sz="900" spc="21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17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solidFill>
                  <a:srgbClr val="080808"/>
                </a:solidFill>
                <a:latin typeface="Lucida Sans Unicode"/>
                <a:cs typeface="Lucida Sans Unicode"/>
              </a:rPr>
              <a:t>INTE</a:t>
            </a:r>
            <a:r>
              <a:rPr dirty="0" sz="900" spc="-195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GRACION</a:t>
            </a:r>
            <a:r>
              <a:rPr dirty="0" sz="900" spc="229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11111"/>
                </a:solidFill>
                <a:latin typeface="Lucida Sans Unicode"/>
                <a:cs typeface="Lucida Sans Unicode"/>
              </a:rPr>
              <a:t>SOCIO</a:t>
            </a:r>
            <a:r>
              <a:rPr dirty="0" sz="900" spc="21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70707"/>
                </a:solidFill>
                <a:latin typeface="Lucida Sans Unicode"/>
                <a:cs typeface="Lucida Sans Unicode"/>
              </a:rPr>
              <a:t>URBANA </a:t>
            </a:r>
            <a:r>
              <a:rPr dirty="0" sz="900" spc="-10">
                <a:latin typeface="Lucida Sans Unicode"/>
                <a:cs typeface="Lucida Sans Unicode"/>
              </a:rPr>
              <a:t>dependiente</a:t>
            </a:r>
            <a:r>
              <a:rPr dirty="0" sz="900">
                <a:latin typeface="Lucida Sans Unicode"/>
                <a:cs typeface="Lucida Sans Unicode"/>
              </a:rPr>
              <a:t>	del</a:t>
            </a:r>
            <a:r>
              <a:rPr dirty="0" sz="900" spc="415"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MINISTERIO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sz="900">
                <a:solidFill>
                  <a:srgbClr val="212121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190">
                <a:solidFill>
                  <a:srgbClr val="212121"/>
                </a:solidFill>
                <a:latin typeface="Lucida Sans Unicode"/>
                <a:cs typeface="Lucida Sans Unicode"/>
              </a:rPr>
              <a:t>  </a:t>
            </a:r>
            <a:r>
              <a:rPr dirty="0" sz="900" spc="-10">
                <a:solidFill>
                  <a:srgbClr val="151515"/>
                </a:solidFill>
                <a:latin typeface="Lucida Sans Unicode"/>
                <a:cs typeface="Lucida Sans Unicode"/>
              </a:rPr>
              <a:t>DESARROLLO</a:t>
            </a:r>
            <a:r>
              <a:rPr dirty="0" sz="900">
                <a:solidFill>
                  <a:srgbClr val="151515"/>
                </a:solidFill>
                <a:latin typeface="Lucida Sans Unicode"/>
                <a:cs typeface="Lucida Sans Unicode"/>
              </a:rPr>
              <a:t>	</a:t>
            </a:r>
            <a:r>
              <a:rPr dirty="0" sz="900" spc="-10">
                <a:latin typeface="Lucida Sans Unicode"/>
                <a:cs typeface="Lucida Sans Unicode"/>
              </a:rPr>
              <a:t>SOCIAL</a:t>
            </a:r>
            <a:r>
              <a:rPr dirty="0" sz="900">
                <a:latin typeface="Lucida Sans Unicode"/>
                <a:cs typeface="Lucida Sans Unicode"/>
              </a:rPr>
              <a:t>	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y</a:t>
            </a:r>
            <a:r>
              <a:rPr dirty="0" sz="900" spc="160">
                <a:solidFill>
                  <a:srgbClr val="0C0C0C"/>
                </a:solidFill>
                <a:latin typeface="Lucida Sans Unicode"/>
                <a:cs typeface="Lucida Sans Unicode"/>
              </a:rPr>
              <a:t>  </a:t>
            </a:r>
            <a:r>
              <a:rPr dirty="0" sz="900" spc="-25">
                <a:solidFill>
                  <a:srgbClr val="0C0C0C"/>
                </a:solidFill>
                <a:latin typeface="Lucida Sans Unicode"/>
                <a:cs typeface="Lucida Sans Unicode"/>
              </a:rPr>
              <a:t>la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	</a:t>
            </a:r>
            <a:r>
              <a:rPr dirty="0" sz="900" spc="-10">
                <a:solidFill>
                  <a:srgbClr val="0C0C0C"/>
                </a:solidFill>
                <a:latin typeface="Lucida Sans Unicode"/>
                <a:cs typeface="Lucida Sans Unicode"/>
              </a:rPr>
              <a:t>A6ENCIA</a:t>
            </a:r>
            <a:r>
              <a:rPr dirty="0" sz="900">
                <a:solidFill>
                  <a:srgbClr val="0C0C0C"/>
                </a:solidFill>
                <a:latin typeface="Lucida Sans Unicode"/>
                <a:cs typeface="Lucida Sans Unicode"/>
              </a:rPr>
              <a:t>	</a:t>
            </a:r>
            <a:r>
              <a:rPr dirty="0" sz="9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1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505050"/>
                </a:solidFill>
                <a:latin typeface="Lucida Sans Unicode"/>
                <a:cs typeface="Lucida Sans Unicode"/>
              </a:rPr>
              <a:t>"’ </a:t>
            </a:r>
            <a:r>
              <a:rPr dirty="0" sz="900" spc="-40">
                <a:latin typeface="Lucida Sans Unicode"/>
                <a:cs typeface="Lucida Sans Unicode"/>
              </a:rPr>
              <a:t>ADMINISTRACION</a:t>
            </a:r>
            <a:r>
              <a:rPr dirty="0" sz="900" spc="-90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DE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11111"/>
                </a:solidFill>
                <a:latin typeface="Lucida Sans Unicode"/>
                <a:cs typeface="Lucida Sans Unicode"/>
              </a:rPr>
              <a:t>BIENES</a:t>
            </a:r>
            <a:r>
              <a:rPr dirty="0" sz="900" spc="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DEL</a:t>
            </a:r>
            <a:r>
              <a:rPr dirty="0" sz="900" spc="80"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ESTADO</a:t>
            </a:r>
            <a:r>
              <a:rPr dirty="0" sz="900" spc="50"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111111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-3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151515"/>
                </a:solidFill>
                <a:latin typeface="Lucida Sans Unicode"/>
                <a:cs typeface="Lucida Sans Unicode"/>
              </a:rPr>
              <a:t>fecha</a:t>
            </a:r>
            <a:r>
              <a:rPr dirty="0" sz="900" spc="1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1C1C1C"/>
                </a:solidFill>
                <a:latin typeface="Lucida Sans Unicode"/>
                <a:cs typeface="Lucida Sans Unicode"/>
              </a:rPr>
              <a:t>9</a:t>
            </a:r>
            <a:r>
              <a:rPr dirty="0" sz="900" spc="-2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0">
                <a:solidFill>
                  <a:srgbClr val="1D1D1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4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5">
                <a:solidFill>
                  <a:srgbClr val="111111"/>
                </a:solidFill>
                <a:latin typeface="Lucida Sans Unicode"/>
                <a:cs typeface="Lucida Sans Unicode"/>
              </a:rPr>
              <a:t>agosto</a:t>
            </a:r>
            <a:r>
              <a:rPr dirty="0" sz="900" spc="3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0C0C0C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7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10">
                <a:solidFill>
                  <a:srgbClr val="0C0C0C"/>
                </a:solidFill>
                <a:latin typeface="Lucida Sans Unicode"/>
                <a:cs typeface="Lucida Sans Unicode"/>
              </a:rPr>
              <a:t>2022</a:t>
            </a:r>
            <a:r>
              <a:rPr dirty="0" sz="900" spc="-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12121"/>
                </a:solidFill>
                <a:latin typeface="Lucida Sans Unicode"/>
                <a:cs typeface="Lucida Sans Unicode"/>
              </a:rPr>
              <a:t>e</a:t>
            </a:r>
            <a:r>
              <a:rPr dirty="0" sz="900" spc="-8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0">
                <a:solidFill>
                  <a:srgbClr val="181818"/>
                </a:solidFill>
                <a:latin typeface="Lucida Sans Unicode"/>
                <a:cs typeface="Lucida Sans Unicode"/>
              </a:rPr>
              <a:t>importado</a:t>
            </a:r>
            <a:r>
              <a:rPr dirty="0" sz="900" spc="8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latin typeface="Lucida Sans Unicode"/>
                <a:cs typeface="Lucida Sans Unicode"/>
              </a:rPr>
              <a:t>al </a:t>
            </a:r>
            <a:r>
              <a:rPr dirty="0" sz="900" spc="-75">
                <a:latin typeface="Lucida Sans Unicode"/>
                <a:cs typeface="Lucida Sans Unicode"/>
              </a:rPr>
              <a:t>sistema</a:t>
            </a:r>
            <a:r>
              <a:rPr dirty="0" sz="900" spc="55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A0A0A"/>
                </a:solidFill>
                <a:latin typeface="Lucida Sans Unicode"/>
                <a:cs typeface="Lucida Sans Unicode"/>
              </a:rPr>
              <a:t>GEDO</a:t>
            </a:r>
            <a:r>
              <a:rPr dirty="0" sz="900" spc="4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90">
                <a:latin typeface="Lucida Sans Unicode"/>
                <a:cs typeface="Lucida Sans Unicode"/>
              </a:rPr>
              <a:t>numero</a:t>
            </a:r>
            <a:r>
              <a:rPr dirty="0" sz="900" spc="50">
                <a:latin typeface="Lucida Sans Unicode"/>
                <a:cs typeface="Lucida Sans Unicode"/>
              </a:rPr>
              <a:t> </a:t>
            </a:r>
            <a:r>
              <a:rPr dirty="0" sz="900" spc="-85">
                <a:latin typeface="Lucida Sans Unicode"/>
                <a:cs typeface="Lucida Sans Unicode"/>
              </a:rPr>
              <a:t>CONVE-</a:t>
            </a:r>
            <a:r>
              <a:rPr dirty="0" sz="900" spc="-80">
                <a:latin typeface="Lucida Sans Unicode"/>
                <a:cs typeface="Lucida Sans Unicode"/>
              </a:rPr>
              <a:t>2022-83471836-APN-</a:t>
            </a:r>
            <a:r>
              <a:rPr dirty="0" sz="900" spc="-75">
                <a:latin typeface="Lucida Sans Unicode"/>
                <a:cs typeface="Lucida Sans Unicode"/>
              </a:rPr>
              <a:t>CEFISU#MDS</a:t>
            </a:r>
            <a:r>
              <a:rPr dirty="0" sz="900" spc="-15"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2D2D2D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-11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161616"/>
                </a:solidFill>
                <a:latin typeface="Lucida Sans Unicode"/>
                <a:cs typeface="Lucida Sans Unicode"/>
              </a:rPr>
              <a:t>11 </a:t>
            </a:r>
            <a:r>
              <a:rPr dirty="0" sz="900" spc="-50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4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5">
                <a:solidFill>
                  <a:srgbClr val="161616"/>
                </a:solidFill>
                <a:latin typeface="Lucida Sans Unicode"/>
                <a:cs typeface="Lucida Sans Unicode"/>
              </a:rPr>
              <a:t>agosto</a:t>
            </a:r>
            <a:r>
              <a:rPr dirty="0" sz="900" spc="6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latin typeface="Lucida Sans Unicode"/>
                <a:cs typeface="Lucida Sans Unicode"/>
              </a:rPr>
              <a:t>de</a:t>
            </a:r>
            <a:r>
              <a:rPr dirty="0" sz="900" spc="-70">
                <a:latin typeface="Lucida Sans Unicode"/>
                <a:cs typeface="Lucida Sans Unicode"/>
              </a:rPr>
              <a:t> </a:t>
            </a:r>
            <a:r>
              <a:rPr dirty="0" sz="900" spc="-20">
                <a:latin typeface="Lucida Sans Unicode"/>
                <a:cs typeface="Lucida Sans Unicode"/>
              </a:rPr>
              <a:t>2022 </a:t>
            </a:r>
            <a:r>
              <a:rPr dirty="0" sz="900" spc="-30">
                <a:solidFill>
                  <a:srgbClr val="111111"/>
                </a:solidFill>
                <a:latin typeface="Lucida Sans Unicode"/>
                <a:cs typeface="Lucida Sans Unicode"/>
              </a:rPr>
              <a:t>con</a:t>
            </a:r>
            <a:r>
              <a:rPr dirty="0" sz="900" spc="1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A0A0A"/>
                </a:solidFill>
                <a:latin typeface="Lucida Sans Unicode"/>
                <a:cs typeface="Lucida Sans Unicode"/>
              </a:rPr>
              <a:t>el</a:t>
            </a:r>
            <a:r>
              <a:rPr dirty="0" sz="900" spc="3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E0E0E"/>
                </a:solidFill>
                <a:latin typeface="Lucida Sans Unicode"/>
                <a:cs typeface="Lucida Sans Unicode"/>
              </a:rPr>
              <a:t>OBJETO</a:t>
            </a:r>
            <a:r>
              <a:rPr dirty="0" sz="900">
                <a:solidFill>
                  <a:srgbClr val="0E0E0E"/>
                </a:solidFill>
                <a:latin typeface="Lucida Sans Unicode"/>
                <a:cs typeface="Lucida Sans Unicode"/>
              </a:rPr>
              <a:t>	</a:t>
            </a:r>
            <a:r>
              <a:rPr dirty="0" sz="900" spc="-40">
                <a:latin typeface="Lucida Sans Unicode"/>
                <a:cs typeface="Lucida Sans Unicode"/>
              </a:rPr>
              <a:t>.“de</a:t>
            </a:r>
            <a:r>
              <a:rPr dirty="0" sz="900" spc="-15">
                <a:latin typeface="Lucida Sans Unicode"/>
                <a:cs typeface="Lucida Sans Unicode"/>
              </a:rPr>
              <a:t> </a:t>
            </a:r>
            <a:r>
              <a:rPr dirty="0" sz="900" spc="-90">
                <a:latin typeface="Lucida Sans Unicode"/>
                <a:cs typeface="Lucida Sans Unicode"/>
              </a:rPr>
              <a:t>o/orgar</a:t>
            </a:r>
            <a:r>
              <a:rPr dirty="0" sz="900" spc="15"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una</a:t>
            </a:r>
            <a:r>
              <a:rPr dirty="0" sz="900" spc="114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105">
                <a:solidFill>
                  <a:srgbClr val="131313"/>
                </a:solidFill>
                <a:latin typeface="Lucida Sans Unicode"/>
                <a:cs typeface="Lucida Sans Unicode"/>
              </a:rPr>
              <a:t>asisfer/c/a</a:t>
            </a:r>
            <a:r>
              <a:rPr dirty="0" sz="900" spc="3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0" i="1">
                <a:solidFill>
                  <a:srgbClr val="0F0F0F"/>
                </a:solidFill>
                <a:latin typeface="Arial"/>
                <a:cs typeface="Arial"/>
              </a:rPr>
              <a:t>Financiera</a:t>
            </a:r>
            <a:r>
              <a:rPr dirty="0" sz="900" spc="15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por</a:t>
            </a:r>
            <a:r>
              <a:rPr dirty="0" sz="900" spc="8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A1A1A"/>
                </a:solidFill>
                <a:latin typeface="Arial"/>
                <a:cs typeface="Arial"/>
              </a:rPr>
              <a:t>parte</a:t>
            </a:r>
            <a:r>
              <a:rPr dirty="0" sz="900" spc="8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51515"/>
                </a:solidFill>
                <a:latin typeface="Arial"/>
                <a:cs typeface="Arial"/>
              </a:rPr>
              <a:t>óel</a:t>
            </a:r>
            <a:r>
              <a:rPr dirty="0" sz="900" spc="1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spc="-45" i="1">
                <a:solidFill>
                  <a:srgbClr val="0C0C0C"/>
                </a:solidFill>
                <a:latin typeface="Arial"/>
                <a:cs typeface="Arial"/>
              </a:rPr>
              <a:t>-</a:t>
            </a:r>
            <a:r>
              <a:rPr dirty="0" sz="900" spc="-55" i="1">
                <a:solidFill>
                  <a:srgbClr val="0C0C0C"/>
                </a:solidFill>
                <a:latin typeface="Arial"/>
                <a:cs typeface="Arial"/>
              </a:rPr>
              <a:t>FIDEICOMISO</a:t>
            </a:r>
            <a:r>
              <a:rPr dirty="0" sz="900" spc="170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a</a:t>
            </a:r>
            <a:r>
              <a:rPr dirty="0" sz="900" spc="9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la</a:t>
            </a:r>
            <a:r>
              <a:rPr dirty="0" sz="900" spc="1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4F4F4F"/>
                </a:solidFill>
                <a:latin typeface="Arial"/>
                <a:cs typeface="Arial"/>
              </a:rPr>
              <a:t>”</a:t>
            </a:r>
            <a:r>
              <a:rPr dirty="0" sz="900" spc="-10" i="1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C0C0C"/>
                </a:solidFill>
                <a:latin typeface="Arial"/>
                <a:cs typeface="Arial"/>
              </a:rPr>
              <a:t>UNIDAD</a:t>
            </a:r>
            <a:r>
              <a:rPr dirty="0" sz="900" spc="33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080808"/>
                </a:solidFill>
                <a:latin typeface="Arial"/>
                <a:cs typeface="Arial"/>
              </a:rPr>
              <a:t>EJECU</a:t>
            </a:r>
            <a:r>
              <a:rPr dirty="0" sz="900" spc="-20" i="1">
                <a:solidFill>
                  <a:srgbClr val="131313"/>
                </a:solidFill>
                <a:latin typeface="Arial"/>
                <a:cs typeface="Arial"/>
              </a:rPr>
              <a:t>TORA</a:t>
            </a:r>
            <a:r>
              <a:rPr dirty="0" sz="900" spc="39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61616"/>
                </a:solidFill>
                <a:latin typeface="Arial"/>
                <a:cs typeface="Arial"/>
              </a:rPr>
              <a:t>para</a:t>
            </a:r>
            <a:r>
              <a:rPr dirty="0" sz="900" spc="36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51515"/>
                </a:solidFill>
                <a:latin typeface="Arial"/>
                <a:cs typeface="Arial"/>
              </a:rPr>
              <a:t>llevar</a:t>
            </a:r>
            <a:r>
              <a:rPr dirty="0" sz="900" spc="36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</a:t>
            </a:r>
            <a:r>
              <a:rPr dirty="0" sz="900" spc="35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cabo</a:t>
            </a:r>
            <a:r>
              <a:rPr dirty="0" sz="900" spc="35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305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31313"/>
                </a:solidFill>
                <a:latin typeface="Arial"/>
                <a:cs typeface="Arial"/>
              </a:rPr>
              <a:t>adquisición</a:t>
            </a:r>
            <a:r>
              <a:rPr dirty="0" sz="900" spc="37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62626"/>
                </a:solidFill>
                <a:latin typeface="Arial"/>
                <a:cs typeface="Arial"/>
              </a:rPr>
              <a:t>óel</a:t>
            </a:r>
            <a:r>
              <a:rPr dirty="0" sz="900" spc="32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81818"/>
                </a:solidFill>
                <a:latin typeface="Arial"/>
                <a:cs typeface="Arial"/>
              </a:rPr>
              <a:t>Inmueble</a:t>
            </a:r>
            <a:r>
              <a:rPr dirty="0" sz="900" spc="35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11111"/>
                </a:solidFill>
                <a:latin typeface="Arial"/>
                <a:cs typeface="Arial"/>
              </a:rPr>
              <a:t>Ióentificaóo </a:t>
            </a:r>
            <a:r>
              <a:rPr dirty="0" sz="900" spc="-30" i="1">
                <a:latin typeface="Arial"/>
                <a:cs typeface="Arial"/>
              </a:rPr>
              <a:t>catastralmente </a:t>
            </a:r>
            <a:r>
              <a:rPr dirty="0" sz="900" spc="-25" i="1">
                <a:latin typeface="Arial"/>
                <a:cs typeface="Arial"/>
              </a:rPr>
              <a:t>como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Pdo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F1F1F"/>
                </a:solidFill>
                <a:latin typeface="Arial"/>
                <a:cs typeface="Arial"/>
              </a:rPr>
              <a:t>15</a:t>
            </a:r>
            <a:r>
              <a:rPr dirty="0" sz="900" spc="5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61616"/>
                </a:solidFill>
                <a:latin typeface="Arial"/>
                <a:cs typeface="Arial"/>
              </a:rPr>
              <a:t>Circ</a:t>
            </a:r>
            <a:r>
              <a:rPr dirty="0" sz="900" spc="1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4</a:t>
            </a:r>
            <a:r>
              <a:rPr dirty="0" sz="900" spc="30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Pc</a:t>
            </a:r>
            <a:r>
              <a:rPr dirty="0" sz="900" spc="-2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32323"/>
                </a:solidFill>
                <a:latin typeface="Arial"/>
                <a:cs typeface="Arial"/>
              </a:rPr>
              <a:t>14</a:t>
            </a:r>
            <a:r>
              <a:rPr dirty="0" sz="900" spc="-5" i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C1C1C"/>
                </a:solidFill>
                <a:latin typeface="Arial"/>
                <a:cs typeface="Arial"/>
              </a:rPr>
              <a:t>Partida</a:t>
            </a:r>
            <a:r>
              <a:rPr dirty="0" sz="900" spc="3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131313"/>
                </a:solidFill>
                <a:latin typeface="Arial"/>
                <a:cs typeface="Arial"/>
              </a:rPr>
              <a:t>1316</a:t>
            </a:r>
            <a:r>
              <a:rPr dirty="0" sz="900" spc="3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31313"/>
                </a:solidFill>
                <a:latin typeface="Arial"/>
                <a:cs typeface="Arial"/>
              </a:rPr>
              <a:t>Localidad</a:t>
            </a:r>
            <a:r>
              <a:rPr dirty="0" sz="900" spc="3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de</a:t>
            </a:r>
            <a:r>
              <a:rPr dirty="0" sz="900" spc="-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0F0F0F"/>
                </a:solidFill>
                <a:latin typeface="Arial"/>
                <a:cs typeface="Arial"/>
              </a:rPr>
              <a:t>Cañuelas</a:t>
            </a:r>
            <a:r>
              <a:rPr dirty="0" sz="900" spc="8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Municipio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de </a:t>
            </a:r>
            <a:r>
              <a:rPr dirty="0" sz="900" spc="-40" i="1">
                <a:solidFill>
                  <a:srgbClr val="0E0E0E"/>
                </a:solidFill>
                <a:latin typeface="Arial"/>
                <a:cs typeface="Arial"/>
              </a:rPr>
              <a:t>Calfiuelas</a:t>
            </a:r>
            <a:r>
              <a:rPr dirty="0" sz="900" spc="9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de</a:t>
            </a:r>
            <a:r>
              <a:rPr dirty="0" sz="900" spc="7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51515"/>
                </a:solidFill>
                <a:latin typeface="Arial"/>
                <a:cs typeface="Arial"/>
              </a:rPr>
              <a:t>la</a:t>
            </a:r>
            <a:r>
              <a:rPr dirty="0" sz="900" spc="4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provincia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3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Buenos</a:t>
            </a:r>
            <a:r>
              <a:rPr dirty="0" sz="900" spc="140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131313"/>
                </a:solidFill>
                <a:latin typeface="Arial"/>
                <a:cs typeface="Arial"/>
              </a:rPr>
              <a:t>Aires</a:t>
            </a:r>
            <a:r>
              <a:rPr dirty="0" sz="900" spc="5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A2A2A"/>
                </a:solidFill>
                <a:latin typeface="Arial"/>
                <a:cs typeface="Arial"/>
              </a:rPr>
              <a:t>y</a:t>
            </a:r>
            <a:r>
              <a:rPr dirty="0" sz="900" spc="45" i="1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posterior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111111"/>
                </a:solidFill>
                <a:latin typeface="Lucida Sans Unicode"/>
                <a:cs typeface="Lucida Sans Unicode"/>
              </a:rPr>
              <a:t>ejecocidn</a:t>
            </a:r>
            <a:r>
              <a:rPr dirty="0" sz="900" spc="-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de</a:t>
            </a:r>
            <a:r>
              <a:rPr dirty="0" sz="900" spc="1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obras</a:t>
            </a:r>
            <a:r>
              <a:rPr dirty="0" sz="900" spc="7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de</a:t>
            </a:r>
            <a:r>
              <a:rPr dirty="0" sz="900" spc="2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infraestructura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para</a:t>
            </a:r>
            <a:r>
              <a:rPr dirty="0" sz="900" spc="14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colocación</a:t>
            </a:r>
            <a:r>
              <a:rPr dirty="0" sz="900" spc="25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preliminar</a:t>
            </a:r>
            <a:r>
              <a:rPr dirty="0" sz="900" spc="21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servicios</a:t>
            </a:r>
            <a:r>
              <a:rPr dirty="0" sz="900" spc="21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y</a:t>
            </a:r>
            <a:r>
              <a:rPr dirty="0" sz="900" spc="15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reg</a:t>
            </a:r>
            <a:r>
              <a:rPr dirty="0" sz="900" spc="-20">
                <a:latin typeface="Lucida Sans Unicode"/>
                <a:cs typeface="Lucida Sans Unicode"/>
              </a:rPr>
              <a:t>u</a:t>
            </a:r>
            <a:r>
              <a:rPr dirty="0" sz="900" spc="-20" i="1">
                <a:latin typeface="Arial"/>
                <a:cs typeface="Arial"/>
              </a:rPr>
              <a:t>larización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55" i="1">
                <a:solidFill>
                  <a:srgbClr val="0E0E0E"/>
                </a:solidFill>
                <a:latin typeface="Arial"/>
                <a:cs typeface="Arial"/>
              </a:rPr>
              <a:t>urbani's1ica</a:t>
            </a:r>
            <a:r>
              <a:rPr dirty="0" sz="900" spc="18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de</a:t>
            </a:r>
            <a:r>
              <a:rPr dirty="0" sz="900" spc="13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lotes</a:t>
            </a:r>
            <a:r>
              <a:rPr dirty="0" sz="900" spc="16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aptos</a:t>
            </a:r>
            <a:r>
              <a:rPr dirty="0" sz="900" spc="19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para</a:t>
            </a:r>
            <a:r>
              <a:rPr dirty="0" sz="900" spc="114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5D5D5D"/>
                </a:solidFill>
                <a:latin typeface="Arial"/>
                <a:cs typeface="Arial"/>
              </a:rPr>
              <a:t>“’</a:t>
            </a:r>
            <a:r>
              <a:rPr dirty="0" sz="900" spc="-25" i="1">
                <a:solidFill>
                  <a:srgbClr val="AFAFAF"/>
                </a:solidFill>
                <a:latin typeface="Arial"/>
                <a:cs typeface="Arial"/>
              </a:rPr>
              <a:t>” </a:t>
            </a:r>
            <a:r>
              <a:rPr dirty="0" sz="900" spc="-30" i="1">
                <a:latin typeface="Arial"/>
                <a:cs typeface="Arial"/>
              </a:rPr>
              <a:t>residencia</a:t>
            </a:r>
            <a:r>
              <a:rPr dirty="0" sz="900" spc="11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D1D1D"/>
                </a:solidFill>
                <a:latin typeface="Arial"/>
                <a:cs typeface="Arial"/>
              </a:rPr>
              <a:t>y</a:t>
            </a:r>
            <a:r>
              <a:rPr dirty="0" sz="900" spc="55" i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usos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complementarios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A0A0A"/>
                </a:solidFill>
                <a:latin typeface="Arial"/>
                <a:cs typeface="Arial"/>
              </a:rPr>
              <a:t>de</a:t>
            </a:r>
            <a:r>
              <a:rPr dirty="0" sz="900" spc="4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11111"/>
                </a:solidFill>
                <a:latin typeface="Arial"/>
                <a:cs typeface="Arial"/>
              </a:rPr>
              <a:t>conformidad</a:t>
            </a:r>
            <a:r>
              <a:rPr dirty="0" sz="900" spc="9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con</a:t>
            </a:r>
            <a:r>
              <a:rPr dirty="0" sz="900" spc="3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42424"/>
                </a:solidFill>
                <a:latin typeface="Arial"/>
                <a:cs typeface="Arial"/>
              </a:rPr>
              <a:t>las</a:t>
            </a:r>
            <a:r>
              <a:rPr dirty="0" sz="900" spc="55" i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0A0A0A"/>
                </a:solidFill>
                <a:latin typeface="Arial"/>
                <a:cs typeface="Arial"/>
              </a:rPr>
              <a:t>previsiones</a:t>
            </a:r>
            <a:r>
              <a:rPr dirty="0" sz="900" spc="100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del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Instructivo...que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9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900" spc="-20">
                <a:solidFill>
                  <a:srgbClr val="131313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5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0" i="1">
                <a:latin typeface="Arial"/>
                <a:cs typeface="Arial"/>
              </a:rPr>
              <a:t>-</a:t>
            </a:r>
            <a:r>
              <a:rPr dirty="0" sz="900" spc="-10" i="1">
                <a:latin typeface="Arial"/>
                <a:cs typeface="Arial"/>
              </a:rPr>
              <a:t>su</a:t>
            </a:r>
            <a:r>
              <a:rPr dirty="0" sz="900" spc="110" i="1">
                <a:latin typeface="Arial"/>
                <a:cs typeface="Arial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clausula</a:t>
            </a:r>
            <a:r>
              <a:rPr dirty="0" sz="900" spc="100">
                <a:latin typeface="Lucida Sans Unicode"/>
                <a:cs typeface="Lucida Sans Unicode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segunda</a:t>
            </a:r>
            <a:r>
              <a:rPr dirty="0" sz="900" spc="114">
                <a:latin typeface="Lucida Sans Unicode"/>
                <a:cs typeface="Lucida Sans Unicode"/>
              </a:rPr>
              <a:t> </a:t>
            </a:r>
            <a:r>
              <a:rPr dirty="0" sz="900" spc="-40">
                <a:latin typeface="Lucida Sans Unicode"/>
                <a:cs typeface="Lucida Sans Unicode"/>
              </a:rPr>
              <a:t>dice:</a:t>
            </a:r>
            <a:r>
              <a:rPr dirty="0" sz="900" spc="114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F0F0F"/>
                </a:solidFill>
                <a:latin typeface="Lucida Sans Unicode"/>
                <a:cs typeface="Lucida Sans Unicode"/>
              </a:rPr>
              <a:t>“</a:t>
            </a:r>
            <a:r>
              <a:rPr dirty="0" sz="900" spc="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 i="1">
                <a:latin typeface="Arial"/>
                <a:cs typeface="Arial"/>
              </a:rPr>
              <a:t>SEfiiUNDA:</a:t>
            </a:r>
            <a:r>
              <a:rPr dirty="0" sz="900" spc="21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APORTE</a:t>
            </a:r>
            <a:r>
              <a:rPr dirty="0" sz="900" spc="145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ECONOMICO:</a:t>
            </a:r>
            <a:r>
              <a:rPr dirty="0" sz="900" spc="2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”EL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FIDEICOMISO’</a:t>
            </a:r>
            <a:r>
              <a:rPr dirty="0" sz="900" spc="204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4B4B4B"/>
                </a:solidFill>
                <a:latin typeface="Arial"/>
                <a:cs typeface="Arial"/>
              </a:rPr>
              <a:t>’'“’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8103" y="6288003"/>
            <a:ext cx="436689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i="1">
                <a:solidFill>
                  <a:srgbClr val="AAAAAA"/>
                </a:solidFill>
                <a:latin typeface="Arial"/>
                <a:cs typeface="Arial"/>
              </a:rPr>
              <a:t>'</a:t>
            </a:r>
            <a:r>
              <a:rPr dirty="0" sz="900" spc="484" i="1">
                <a:solidFill>
                  <a:srgbClr val="AAAAAA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0F0F0F"/>
                </a:solidFill>
                <a:latin typeface="Arial"/>
                <a:cs typeface="Arial"/>
              </a:rPr>
              <a:t>trasferirá</a:t>
            </a:r>
            <a:r>
              <a:rPr dirty="0" sz="900" spc="24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en</a:t>
            </a:r>
            <a:r>
              <a:rPr dirty="0" sz="900" spc="20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función</a:t>
            </a:r>
            <a:r>
              <a:rPr dirty="0" sz="900" spc="19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de</a:t>
            </a:r>
            <a:r>
              <a:rPr dirty="0" sz="900" spc="165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las</a:t>
            </a:r>
            <a:r>
              <a:rPr dirty="0" sz="900" spc="17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óisponibilidades</a:t>
            </a:r>
            <a:r>
              <a:rPr dirty="0" sz="900" spc="15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62626"/>
                </a:solidFill>
                <a:latin typeface="Arial"/>
                <a:cs typeface="Arial"/>
              </a:rPr>
              <a:t>de</a:t>
            </a:r>
            <a:r>
              <a:rPr dirty="0" sz="900" spc="145" i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1A1A1A"/>
                </a:solidFill>
                <a:latin typeface="Arial"/>
                <a:cs typeface="Arial"/>
              </a:rPr>
              <a:t>fonóos</a:t>
            </a:r>
            <a:r>
              <a:rPr dirty="0" sz="900" spc="19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existentes,</a:t>
            </a:r>
            <a:r>
              <a:rPr dirty="0" sz="900" spc="26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cantidad</a:t>
            </a:r>
            <a:r>
              <a:rPr dirty="0" sz="900" spc="22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de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56502" y="6188972"/>
            <a:ext cx="14414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-25">
                <a:solidFill>
                  <a:srgbClr val="545454"/>
                </a:solidFill>
                <a:latin typeface="Lucida Sans Unicode"/>
                <a:cs typeface="Lucida Sans Unicode"/>
              </a:rPr>
              <a:t>:s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65140" y="6589006"/>
            <a:ext cx="4507230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30" i="1">
                <a:latin typeface="Arial"/>
                <a:cs typeface="Arial"/>
              </a:rPr>
              <a:t>MILLONES</a:t>
            </a:r>
            <a:r>
              <a:rPr dirty="0" sz="900" spc="17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CIENTO</a:t>
            </a:r>
            <a:r>
              <a:rPr dirty="0" sz="900" spc="19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SIETE</a:t>
            </a:r>
            <a:r>
              <a:rPr dirty="0" sz="900" spc="18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MIL</a:t>
            </a:r>
            <a:r>
              <a:rPr dirty="0" sz="900" spc="130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CUATROCIENTOS</a:t>
            </a:r>
            <a:r>
              <a:rPr dirty="0" sz="900" spc="229" i="1"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0F0F0F"/>
                </a:solidFill>
                <a:latin typeface="Arial"/>
                <a:cs typeface="Arial"/>
              </a:rPr>
              <a:t>{6.</a:t>
            </a:r>
            <a:r>
              <a:rPr dirty="0" sz="900" spc="-14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55" i="1">
                <a:solidFill>
                  <a:srgbClr val="1C1C1C"/>
                </a:solidFill>
                <a:latin typeface="Arial"/>
                <a:cs typeface="Arial"/>
              </a:rPr>
              <a:t>f07.</a:t>
            </a:r>
            <a:r>
              <a:rPr dirty="0" sz="900" spc="-55">
                <a:latin typeface="Lucida Sans Unicode"/>
                <a:cs typeface="Lucida Sans Unicode"/>
              </a:rPr>
              <a:t>400d</a:t>
            </a:r>
            <a:r>
              <a:rPr dirty="0" sz="900" spc="135">
                <a:latin typeface="Lucida Sans Unicode"/>
                <a:cs typeface="Lucida Sans Unicode"/>
              </a:rPr>
              <a:t> </a:t>
            </a:r>
            <a:r>
              <a:rPr dirty="0" sz="900" spc="-20" i="1">
                <a:latin typeface="Arial"/>
                <a:cs typeface="Arial"/>
              </a:rPr>
              <a:t>Unidades</a:t>
            </a:r>
            <a:r>
              <a:rPr dirty="0" sz="900" spc="18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232323"/>
                </a:solidFill>
                <a:latin typeface="Arial"/>
                <a:cs typeface="Arial"/>
              </a:rPr>
              <a:t>de</a:t>
            </a:r>
            <a:r>
              <a:rPr dirty="0" sz="900" spc="155" i="1">
                <a:solidFill>
                  <a:srgbClr val="232323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VIVIEND/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22419" y="6890010"/>
            <a:ext cx="4807585" cy="471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 sz="900" spc="-40" i="1">
                <a:latin typeface="Arial"/>
                <a:cs typeface="Arial"/>
              </a:rPr>
              <a:t>(UVl-</a:t>
            </a:r>
            <a:r>
              <a:rPr dirty="0" sz="900" i="1">
                <a:latin typeface="Arial"/>
                <a:cs typeface="Arial"/>
              </a:rPr>
              <a:t>Iey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27271)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y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tomando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-95">
                <a:latin typeface="Lucida Sans Unicode"/>
                <a:cs typeface="Lucida Sans Unicode"/>
              </a:rPr>
              <a:t>como</a:t>
            </a:r>
            <a:r>
              <a:rPr dirty="0" sz="900" spc="-25">
                <a:latin typeface="Lucida Sans Unicode"/>
                <a:cs typeface="Lucida Sans Unicode"/>
              </a:rPr>
              <a:t> </a:t>
            </a:r>
            <a:r>
              <a:rPr dirty="0" sz="900" spc="-35" i="1">
                <a:latin typeface="Arial"/>
                <a:cs typeface="Arial"/>
              </a:rPr>
              <a:t>referencia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C1C1C"/>
                </a:solidFill>
                <a:latin typeface="Arial"/>
                <a:cs typeface="Arial"/>
              </a:rPr>
              <a:t>el</a:t>
            </a:r>
            <a:r>
              <a:rPr dirty="0" sz="900" spc="-30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valor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81818"/>
                </a:solidFill>
                <a:latin typeface="Arial"/>
                <a:cs typeface="Arial"/>
              </a:rPr>
              <a:t>de</a:t>
            </a:r>
            <a:r>
              <a:rPr dirty="0" sz="900" spc="-2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F1F1F"/>
                </a:solidFill>
                <a:latin typeface="Arial"/>
                <a:cs typeface="Arial"/>
              </a:rPr>
              <a:t>fecha</a:t>
            </a:r>
            <a:r>
              <a:rPr dirty="0" sz="900" i="1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26/7/2022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equivale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55" i="1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dirty="0" sz="900" spc="-4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00" spc="-35">
                <a:latin typeface="Lucida Sans Unicode"/>
                <a:cs typeface="Lucida Sans Unicode"/>
              </a:rPr>
              <a:t>la</a:t>
            </a:r>
            <a:r>
              <a:rPr dirty="0" sz="900" spc="-45">
                <a:latin typeface="Lucida Sans Unicode"/>
                <a:cs typeface="Lucida Sans Unicode"/>
              </a:rPr>
              <a:t> </a:t>
            </a:r>
            <a:r>
              <a:rPr dirty="0" sz="900" spc="-25" i="1">
                <a:solidFill>
                  <a:srgbClr val="0E0E0E"/>
                </a:solidFill>
                <a:latin typeface="Arial"/>
                <a:cs typeface="Arial"/>
              </a:rPr>
              <a:t>suma</a:t>
            </a:r>
            <a:r>
              <a:rPr dirty="0" sz="900" spc="-2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solidFill>
                  <a:srgbClr val="111111"/>
                </a:solidFill>
                <a:latin typeface="Arial"/>
                <a:cs typeface="Arial"/>
              </a:rPr>
              <a:t>d‹°</a:t>
            </a:r>
            <a:r>
              <a:rPr dirty="0" sz="900" spc="19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baseline="24691" sz="1350" spc="-37">
                <a:solidFill>
                  <a:srgbClr val="525252"/>
                </a:solidFill>
                <a:latin typeface="Lucida Sans Unicode"/>
                <a:cs typeface="Lucida Sans Unicode"/>
              </a:rPr>
              <a:t>1*</a:t>
            </a:r>
            <a:endParaRPr baseline="24691" sz="1350">
              <a:latin typeface="Lucida Sans Unicode"/>
              <a:cs typeface="Lucida Sans Unicode"/>
            </a:endParaRPr>
          </a:p>
          <a:p>
            <a:pPr marL="47625">
              <a:lnSpc>
                <a:spcPct val="100000"/>
              </a:lnSpc>
              <a:spcBef>
                <a:spcPts val="1355"/>
              </a:spcBef>
            </a:pPr>
            <a:r>
              <a:rPr dirty="0" sz="900" spc="-10" i="1">
                <a:latin typeface="Arial"/>
                <a:cs typeface="Arial"/>
              </a:rPr>
              <a:t>PESOS</a:t>
            </a:r>
            <a:r>
              <a:rPr dirty="0" sz="900" spc="27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SETECIENTOS</a:t>
            </a:r>
            <a:r>
              <a:rPr dirty="0" sz="900" spc="35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SESENTA</a:t>
            </a:r>
            <a:r>
              <a:rPr dirty="0" sz="900" spc="34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Y</a:t>
            </a:r>
            <a:r>
              <a:rPr dirty="0" sz="900" spc="27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UN</a:t>
            </a:r>
            <a:r>
              <a:rPr dirty="0" sz="900" spc="30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solidFill>
                  <a:srgbClr val="131313"/>
                </a:solidFill>
                <a:latin typeface="Arial"/>
                <a:cs typeface="Arial"/>
              </a:rPr>
              <a:t>MILLONES</a:t>
            </a:r>
            <a:r>
              <a:rPr dirty="0" sz="900" spc="29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solidFill>
                  <a:srgbClr val="161616"/>
                </a:solidFill>
                <a:latin typeface="Arial"/>
                <a:cs typeface="Arial"/>
              </a:rPr>
              <a:t>NO</a:t>
            </a:r>
            <a:r>
              <a:rPr dirty="0" sz="900" spc="-30" i="1">
                <a:latin typeface="Arial"/>
                <a:cs typeface="Arial"/>
              </a:rPr>
              <a:t>VECIENTOS</a:t>
            </a:r>
            <a:r>
              <a:rPr dirty="0" sz="900" spc="35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CINCUENTA</a:t>
            </a:r>
            <a:r>
              <a:rPr dirty="0" sz="900" spc="37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\</a:t>
            </a:r>
            <a:r>
              <a:rPr dirty="0" sz="900" spc="390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424242"/>
                </a:solidFill>
                <a:latin typeface="Arial"/>
                <a:cs typeface="Arial"/>
              </a:rPr>
              <a:t>'“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655793" y="6538187"/>
            <a:ext cx="13525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25">
                <a:solidFill>
                  <a:srgbClr val="6B6B6B"/>
                </a:solidFill>
                <a:latin typeface="Lucida Sans Unicode"/>
                <a:cs typeface="Lucida Sans Unicode"/>
              </a:rPr>
              <a:t>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56763" y="7499835"/>
            <a:ext cx="453453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25" i="1">
                <a:latin typeface="Arial"/>
                <a:cs typeface="Arial"/>
              </a:rPr>
              <a:t>NUEVE</a:t>
            </a:r>
            <a:r>
              <a:rPr dirty="0" sz="900" spc="105" i="1"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0E0E0E"/>
                </a:solidFill>
                <a:latin typeface="Arial"/>
                <a:cs typeface="Arial"/>
              </a:rPr>
              <a:t>MIL</a:t>
            </a:r>
            <a:r>
              <a:rPr dirty="0" sz="900" spc="8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DOSCIENTOS</a:t>
            </a:r>
            <a:r>
              <a:rPr dirty="0" sz="900" spc="15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VENTICUATRO</a:t>
            </a:r>
            <a:r>
              <a:rPr dirty="0" sz="900" spc="135" i="1">
                <a:latin typeface="Arial"/>
                <a:cs typeface="Arial"/>
              </a:rPr>
              <a:t> </a:t>
            </a:r>
            <a:r>
              <a:rPr dirty="0" sz="900" spc="-95">
                <a:latin typeface="Lucida Sans Unicode"/>
                <a:cs typeface="Lucida Sans Unicode"/>
              </a:rPr>
              <a:t>{676a.959.224,00a</a:t>
            </a:r>
            <a:r>
              <a:rPr dirty="0" sz="900" spc="20">
                <a:latin typeface="Lucida Sans Unicode"/>
                <a:cs typeface="Lucida Sans Unicode"/>
              </a:rPr>
              <a:t> </a:t>
            </a:r>
            <a:r>
              <a:rPr dirty="0" sz="900" spc="-25" i="1">
                <a:latin typeface="Arial"/>
                <a:cs typeface="Arial"/>
              </a:rPr>
              <a:t>destinados</a:t>
            </a:r>
            <a:r>
              <a:rPr dirty="0" sz="900" spc="1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a</a:t>
            </a:r>
            <a:r>
              <a:rPr dirty="0" sz="900" spc="8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adquisición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663144" y="7460743"/>
            <a:ext cx="133985" cy="16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130">
                <a:solidFill>
                  <a:srgbClr val="2F2F2F"/>
                </a:solidFill>
                <a:latin typeface="Lucida Sans Unicode"/>
                <a:cs typeface="Lucida Sans Unicode"/>
              </a:rPr>
              <a:t>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49610" y="7800837"/>
            <a:ext cx="4745990" cy="138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4683760" algn="l"/>
              </a:tabLst>
            </a:pPr>
            <a:r>
              <a:rPr dirty="0" sz="900" i="1">
                <a:solidFill>
                  <a:srgbClr val="0A0A0A"/>
                </a:solidFill>
                <a:latin typeface="Arial"/>
                <a:cs typeface="Arial"/>
              </a:rPr>
              <a:t>del</a:t>
            </a:r>
            <a:r>
              <a:rPr dirty="0" sz="900" spc="45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inmueble</a:t>
            </a:r>
            <a:r>
              <a:rPr dirty="0" sz="900" spc="10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A1A1A"/>
                </a:solidFill>
                <a:latin typeface="Arial"/>
                <a:cs typeface="Arial"/>
              </a:rPr>
              <a:t>y</a:t>
            </a:r>
            <a:r>
              <a:rPr dirty="0" sz="900" spc="-4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ejecución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obras</a:t>
            </a:r>
            <a:r>
              <a:rPr dirty="0" sz="900" spc="75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mencionadas</a:t>
            </a:r>
            <a:r>
              <a:rPr dirty="0" sz="900" spc="9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en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la</a:t>
            </a:r>
            <a:r>
              <a:rPr dirty="0" sz="900" spc="2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55" i="1">
                <a:latin typeface="Arial"/>
                <a:cs typeface="Arial"/>
              </a:rPr>
              <a:t>CLAUSULA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PRIMERA</a:t>
            </a:r>
            <a:r>
              <a:rPr dirty="0" sz="900" spc="1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los</a:t>
            </a:r>
            <a:r>
              <a:rPr dirty="0" sz="900" spc="6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que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serár</a:t>
            </a:r>
            <a:r>
              <a:rPr dirty="0" sz="900" i="1">
                <a:latin typeface="Arial"/>
                <a:cs typeface="Arial"/>
              </a:rPr>
              <a:t>	</a:t>
            </a:r>
            <a:r>
              <a:rPr dirty="0" sz="900" spc="-25" i="1">
                <a:solidFill>
                  <a:srgbClr val="707070"/>
                </a:solidFill>
                <a:latin typeface="Arial"/>
                <a:cs typeface="Arial"/>
              </a:rPr>
              <a:t>’'</a:t>
            </a:r>
            <a:endParaRPr sz="900">
              <a:latin typeface="Arial"/>
              <a:cs typeface="Arial"/>
            </a:endParaRPr>
          </a:p>
          <a:p>
            <a:pPr marL="12700" marR="5080" indent="2540">
              <a:lnSpc>
                <a:spcPct val="222300"/>
              </a:lnSpc>
              <a:spcBef>
                <a:spcPts val="30"/>
              </a:spcBef>
            </a:pPr>
            <a:r>
              <a:rPr dirty="0" sz="900" spc="-30" i="1">
                <a:latin typeface="Arial"/>
                <a:cs typeface="Arial"/>
              </a:rPr>
              <a:t>desembolsados</a:t>
            </a:r>
            <a:r>
              <a:rPr dirty="0" sz="900" spc="19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E0E0E"/>
                </a:solidFill>
                <a:latin typeface="Arial"/>
                <a:cs typeface="Arial"/>
              </a:rPr>
              <a:t>de</a:t>
            </a:r>
            <a:r>
              <a:rPr dirty="0" sz="900" spc="2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conformidad</a:t>
            </a:r>
            <a:r>
              <a:rPr dirty="0" sz="900" spc="10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con</a:t>
            </a:r>
            <a:r>
              <a:rPr dirty="0" sz="900" spc="9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C0C0C"/>
                </a:solidFill>
                <a:latin typeface="Arial"/>
                <a:cs typeface="Arial"/>
              </a:rPr>
              <a:t>lo</a:t>
            </a:r>
            <a:r>
              <a:rPr dirty="0" sz="900" spc="7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establecido</a:t>
            </a:r>
            <a:r>
              <a:rPr dirty="0" sz="900" spc="1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en</a:t>
            </a:r>
            <a:r>
              <a:rPr dirty="0" sz="900" spc="4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F0F0F"/>
                </a:solidFill>
                <a:latin typeface="Arial"/>
                <a:cs typeface="Arial"/>
              </a:rPr>
              <a:t>la</a:t>
            </a:r>
            <a:r>
              <a:rPr dirty="0" sz="900" spc="6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CLAUSULA</a:t>
            </a:r>
            <a:r>
              <a:rPr dirty="0" sz="900" spc="180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TERCERA.</a:t>
            </a:r>
            <a:r>
              <a:rPr dirty="0" sz="900" spc="22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Hasta</a:t>
            </a:r>
            <a:r>
              <a:rPr dirty="0" sz="900" spc="9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11111"/>
                </a:solidFill>
                <a:latin typeface="Arial"/>
                <a:cs typeface="Arial"/>
              </a:rPr>
              <a:t>e</a:t>
            </a:r>
            <a:r>
              <a:rPr dirty="0" sz="900" spc="345" i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2F2F2F"/>
                </a:solidFill>
                <a:latin typeface="Arial"/>
                <a:cs typeface="Arial"/>
              </a:rPr>
              <a:t>’”' </a:t>
            </a:r>
            <a:r>
              <a:rPr dirty="0" sz="900" spc="-45" i="1">
                <a:latin typeface="Arial"/>
                <a:cs typeface="Arial"/>
              </a:rPr>
              <a:t>SESENTA</a:t>
            </a:r>
            <a:r>
              <a:rPr dirty="0" sz="900" spc="65" i="1">
                <a:latin typeface="Arial"/>
                <a:cs typeface="Arial"/>
              </a:rPr>
              <a:t> </a:t>
            </a:r>
            <a:r>
              <a:rPr dirty="0" sz="900" spc="-50" i="1">
                <a:latin typeface="Arial"/>
                <a:cs typeface="Arial"/>
              </a:rPr>
              <a:t>POR</a:t>
            </a:r>
            <a:r>
              <a:rPr dirty="0" sz="900" i="1">
                <a:latin typeface="Arial"/>
                <a:cs typeface="Arial"/>
              </a:rPr>
              <a:t> </a:t>
            </a:r>
            <a:r>
              <a:rPr dirty="0" sz="900" spc="-40" i="1">
                <a:latin typeface="Arial"/>
                <a:cs typeface="Arial"/>
              </a:rPr>
              <a:t>CIENTO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60%)</a:t>
            </a:r>
            <a:r>
              <a:rPr dirty="0" sz="900" spc="-10" i="1">
                <a:latin typeface="Arial"/>
                <a:cs typeface="Arial"/>
              </a:rPr>
              <a:t> del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monto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referido</a:t>
            </a:r>
            <a:r>
              <a:rPr dirty="0" sz="900" spc="3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en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0A0A0A"/>
                </a:solidFill>
                <a:latin typeface="Arial"/>
                <a:cs typeface="Arial"/>
              </a:rPr>
              <a:t>el</a:t>
            </a:r>
            <a:r>
              <a:rPr dirty="0" sz="900" spc="-25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párrafo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anterior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ser4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destinado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para</a:t>
            </a:r>
            <a:r>
              <a:rPr dirty="0" sz="900" spc="150" i="1"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595959"/>
                </a:solidFill>
                <a:latin typeface="Arial"/>
                <a:cs typeface="Arial"/>
              </a:rPr>
              <a:t>"</a:t>
            </a:r>
            <a:r>
              <a:rPr dirty="0" sz="900" spc="500" i="1">
                <a:solidFill>
                  <a:srgbClr val="595959"/>
                </a:solidFill>
                <a:latin typeface="Arial"/>
                <a:cs typeface="Arial"/>
              </a:rPr>
              <a:t> 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adquisición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inmuebles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aptos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para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desarrollo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131313"/>
                </a:solidFill>
                <a:latin typeface="Arial"/>
                <a:cs typeface="Arial"/>
              </a:rPr>
              <a:t>de</a:t>
            </a:r>
            <a:r>
              <a:rPr dirty="0" sz="900" spc="-2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un </a:t>
            </a:r>
            <a:r>
              <a:rPr dirty="0" sz="900" spc="-25" i="1">
                <a:latin typeface="Arial"/>
                <a:cs typeface="Arial"/>
              </a:rPr>
              <a:t>LOTEO..</a:t>
            </a:r>
            <a:r>
              <a:rPr dirty="0" sz="900" spc="-170" i="1">
                <a:latin typeface="Arial"/>
                <a:cs typeface="Arial"/>
              </a:rPr>
              <a:t> </a:t>
            </a:r>
            <a:r>
              <a:rPr dirty="0" sz="900" spc="-55" i="1">
                <a:latin typeface="Arial"/>
                <a:cs typeface="Arial"/>
              </a:rPr>
              <a:t>.TERCERA:</a:t>
            </a:r>
            <a:r>
              <a:rPr dirty="0" sz="900" spc="-100" i="1">
                <a:latin typeface="Arial"/>
                <a:cs typeface="Arial"/>
              </a:rPr>
              <a:t> </a:t>
            </a:r>
            <a:r>
              <a:rPr dirty="0" sz="900" spc="-50" i="1">
                <a:latin typeface="Arial"/>
                <a:cs typeface="Arial"/>
              </a:rPr>
              <a:t>T-</a:t>
            </a:r>
            <a:r>
              <a:rPr dirty="0" sz="900" spc="-45" i="1">
                <a:latin typeface="Arial"/>
                <a:cs typeface="Arial"/>
              </a:rPr>
              <a:t>ORMA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DE</a:t>
            </a:r>
            <a:r>
              <a:rPr dirty="0" sz="900" spc="370" i="1">
                <a:latin typeface="Arial"/>
                <a:cs typeface="Arial"/>
              </a:rPr>
              <a:t> </a:t>
            </a:r>
            <a:r>
              <a:rPr dirty="0" sz="900" spc="-25" i="1">
                <a:solidFill>
                  <a:srgbClr val="4B4B4B"/>
                </a:solidFill>
                <a:latin typeface="Arial"/>
                <a:cs typeface="Arial"/>
              </a:rPr>
              <a:t>””’ </a:t>
            </a:r>
            <a:r>
              <a:rPr dirty="0" sz="900" spc="-50" i="1">
                <a:latin typeface="Arial"/>
                <a:cs typeface="Arial"/>
              </a:rPr>
              <a:t>PAGO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el</a:t>
            </a:r>
            <a:r>
              <a:rPr dirty="0" sz="900" spc="-60" i="1">
                <a:latin typeface="Arial"/>
                <a:cs typeface="Arial"/>
              </a:rPr>
              <a:t> </a:t>
            </a:r>
            <a:r>
              <a:rPr dirty="0" sz="900" spc="-45" i="1">
                <a:latin typeface="Arial"/>
                <a:cs typeface="Arial"/>
              </a:rPr>
              <a:t>monto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30" i="1">
                <a:latin typeface="Arial"/>
                <a:cs typeface="Arial"/>
              </a:rPr>
              <a:t>indicado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131313"/>
                </a:solidFill>
                <a:latin typeface="Arial"/>
                <a:cs typeface="Arial"/>
              </a:rPr>
              <a:t>en</a:t>
            </a:r>
            <a:r>
              <a:rPr dirty="0" sz="900" spc="-45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CX</a:t>
            </a:r>
            <a:r>
              <a:rPr dirty="0" sz="900" spc="125">
                <a:latin typeface="Lucida Sans Unicode"/>
                <a:cs typeface="Lucida Sans Unicode"/>
              </a:rPr>
              <a:t> </a:t>
            </a:r>
            <a:r>
              <a:rPr dirty="0" sz="900" spc="-10">
                <a:latin typeface="Lucida Sans Unicode"/>
                <a:cs typeface="Lucida Sans Unicode"/>
              </a:rPr>
              <a:t>USULA</a:t>
            </a:r>
            <a:r>
              <a:rPr dirty="0" sz="900" spc="-25">
                <a:latin typeface="Lucida Sans Unicode"/>
                <a:cs typeface="Lucida Sans Unicode"/>
              </a:rPr>
              <a:t> </a:t>
            </a:r>
            <a:r>
              <a:rPr dirty="0" sz="900" spc="-50" i="1">
                <a:latin typeface="Arial"/>
                <a:cs typeface="Arial"/>
              </a:rPr>
              <a:t>PRECEDENTE</a:t>
            </a:r>
            <a:r>
              <a:rPr dirty="0" sz="900" spc="5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será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35" i="1">
                <a:latin typeface="Arial"/>
                <a:cs typeface="Arial"/>
              </a:rPr>
              <a:t>desembolsado</a:t>
            </a:r>
            <a:r>
              <a:rPr dirty="0" sz="900" spc="20" i="1"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151515"/>
                </a:solidFill>
                <a:latin typeface="Arial"/>
                <a:cs typeface="Arial"/>
              </a:rPr>
              <a:t>de</a:t>
            </a:r>
            <a:r>
              <a:rPr dirty="0" sz="900" spc="-4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la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siguiente</a:t>
            </a:r>
            <a:r>
              <a:rPr dirty="0" sz="900" spc="360" i="1">
                <a:latin typeface="Arial"/>
                <a:cs typeface="Arial"/>
              </a:rPr>
              <a:t> </a:t>
            </a:r>
            <a:r>
              <a:rPr dirty="0" sz="900" spc="-50" i="1">
                <a:solidFill>
                  <a:srgbClr val="575757"/>
                </a:solidFill>
                <a:latin typeface="Arial"/>
                <a:cs typeface="Arial"/>
              </a:rPr>
              <a:t>"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70" y="640929"/>
            <a:ext cx="652807" cy="76228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874" y="605746"/>
            <a:ext cx="1837242" cy="8600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53984" y="860492"/>
            <a:ext cx="0" cy="3279140"/>
          </a:xfrm>
          <a:custGeom>
            <a:avLst/>
            <a:gdLst/>
            <a:ahLst/>
            <a:cxnLst/>
            <a:rect l="l" t="t" r="r" b="b"/>
            <a:pathLst>
              <a:path w="0" h="3279140">
                <a:moveTo>
                  <a:pt x="0" y="3278722"/>
                </a:moveTo>
                <a:lnTo>
                  <a:pt x="0" y="0"/>
                </a:lnTo>
              </a:path>
            </a:pathLst>
          </a:custGeom>
          <a:ln w="3175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201935" y="5221130"/>
            <a:ext cx="0" cy="4028440"/>
          </a:xfrm>
          <a:custGeom>
            <a:avLst/>
            <a:gdLst/>
            <a:ahLst/>
            <a:cxnLst/>
            <a:rect l="l" t="t" r="r" b="b"/>
            <a:pathLst>
              <a:path w="0" h="4028440">
                <a:moveTo>
                  <a:pt x="0" y="4027973"/>
                </a:moveTo>
                <a:lnTo>
                  <a:pt x="0" y="0"/>
                </a:lnTo>
              </a:path>
            </a:pathLst>
          </a:custGeom>
          <a:ln w="3175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128510" y="1426924"/>
            <a:ext cx="4714240" cy="7798434"/>
            <a:chOff x="1128510" y="1426924"/>
            <a:chExt cx="4714240" cy="7798434"/>
          </a:xfrm>
        </p:grpSpPr>
        <p:sp>
          <p:nvSpPr>
            <p:cNvPr id="7" name="object 7" descr=""/>
            <p:cNvSpPr/>
            <p:nvPr/>
          </p:nvSpPr>
          <p:spPr>
            <a:xfrm>
              <a:off x="5769243" y="1426924"/>
              <a:ext cx="0" cy="2499995"/>
            </a:xfrm>
            <a:custGeom>
              <a:avLst/>
              <a:gdLst/>
              <a:ahLst/>
              <a:cxnLst/>
              <a:rect l="l" t="t" r="r" b="b"/>
              <a:pathLst>
                <a:path w="0" h="2499995">
                  <a:moveTo>
                    <a:pt x="0" y="24995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14198" y="3932420"/>
              <a:ext cx="0" cy="5271770"/>
            </a:xfrm>
            <a:custGeom>
              <a:avLst/>
              <a:gdLst/>
              <a:ahLst/>
              <a:cxnLst/>
              <a:rect l="l" t="t" r="r" b="b"/>
              <a:pathLst>
                <a:path w="0" h="5271770">
                  <a:moveTo>
                    <a:pt x="0" y="52717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12424" y="9223627"/>
              <a:ext cx="4630420" cy="0"/>
            </a:xfrm>
            <a:custGeom>
              <a:avLst/>
              <a:gdLst/>
              <a:ahLst/>
              <a:cxnLst/>
              <a:rect l="l" t="t" r="r" b="b"/>
              <a:pathLst>
                <a:path w="4630420" h="0">
                  <a:moveTo>
                    <a:pt x="0" y="0"/>
                  </a:moveTo>
                  <a:lnTo>
                    <a:pt x="4630243" y="0"/>
                  </a:lnTo>
                </a:path>
              </a:pathLst>
            </a:custGeom>
            <a:ln w="3175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28510" y="1458394"/>
              <a:ext cx="4633595" cy="0"/>
            </a:xfrm>
            <a:custGeom>
              <a:avLst/>
              <a:gdLst/>
              <a:ahLst/>
              <a:cxnLst/>
              <a:rect l="l" t="t" r="r" b="b"/>
              <a:pathLst>
                <a:path w="4633595" h="0">
                  <a:moveTo>
                    <a:pt x="0" y="0"/>
                  </a:moveTo>
                  <a:lnTo>
                    <a:pt x="4633240" y="0"/>
                  </a:lnTo>
                </a:path>
              </a:pathLst>
            </a:custGeom>
            <a:ln w="3175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1212" y="515836"/>
            <a:ext cx="469083" cy="18763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335226" y="850544"/>
            <a:ext cx="1890395" cy="56134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50" spc="65">
                <a:solidFill>
                  <a:srgbClr val="2F2F2F"/>
                </a:solidFill>
                <a:latin typeface="Lucida Sans Unicode"/>
                <a:cs typeface="Lucida Sans Unicode"/>
              </a:rPr>
              <a:t>AC</a:t>
            </a:r>
            <a:r>
              <a:rPr dirty="0" sz="1150" spc="-225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80">
                <a:solidFill>
                  <a:srgbClr val="1F1F1F"/>
                </a:solidFill>
                <a:latin typeface="Lucida Sans Unicode"/>
                <a:cs typeface="Lucida Sans Unicode"/>
              </a:rPr>
              <a:t>T</a:t>
            </a:r>
            <a:r>
              <a:rPr dirty="0" sz="1150" spc="80">
                <a:solidFill>
                  <a:srgbClr val="464646"/>
                </a:solidFill>
                <a:latin typeface="Lucida Sans Unicode"/>
                <a:cs typeface="Lucida Sans Unicode"/>
              </a:rPr>
              <a:t>U</a:t>
            </a:r>
            <a:r>
              <a:rPr dirty="0" sz="1150" spc="80">
                <a:solidFill>
                  <a:srgbClr val="494949"/>
                </a:solidFill>
                <a:latin typeface="Lucida Sans Unicode"/>
                <a:cs typeface="Lucida Sans Unicode"/>
              </a:rPr>
              <a:t>AC</a:t>
            </a:r>
            <a:r>
              <a:rPr dirty="0" sz="1150" spc="80">
                <a:solidFill>
                  <a:srgbClr val="313131"/>
                </a:solidFill>
                <a:latin typeface="Lucida Sans Unicode"/>
                <a:cs typeface="Lucida Sans Unicode"/>
              </a:rPr>
              <a:t>IO</a:t>
            </a:r>
            <a:r>
              <a:rPr dirty="0" sz="1150" spc="80">
                <a:solidFill>
                  <a:srgbClr val="0F0F0F"/>
                </a:solidFill>
                <a:latin typeface="Lucida Sans Unicode"/>
                <a:cs typeface="Lucida Sans Unicode"/>
              </a:rPr>
              <a:t>N</a:t>
            </a:r>
            <a:r>
              <a:rPr dirty="0" sz="1150" spc="18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1150">
                <a:solidFill>
                  <a:srgbClr val="383838"/>
                </a:solidFill>
                <a:latin typeface="Lucida Sans Unicode"/>
                <a:cs typeface="Lucida Sans Unicode"/>
              </a:rPr>
              <a:t>N</a:t>
            </a:r>
            <a:r>
              <a:rPr dirty="0" sz="1150">
                <a:solidFill>
                  <a:srgbClr val="444444"/>
                </a:solidFill>
                <a:latin typeface="Lucida Sans Unicode"/>
                <a:cs typeface="Lucida Sans Unicode"/>
              </a:rPr>
              <a:t>0</a:t>
            </a:r>
            <a:r>
              <a:rPr dirty="0" sz="1150" spc="-1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75">
                <a:solidFill>
                  <a:srgbClr val="2B2B2B"/>
                </a:solidFill>
                <a:latin typeface="Lucida Sans Unicode"/>
                <a:cs typeface="Lucida Sans Unicode"/>
              </a:rPr>
              <a:t>TAR</a:t>
            </a:r>
            <a:r>
              <a:rPr dirty="0" sz="1150" spc="75">
                <a:solidFill>
                  <a:srgbClr val="282828"/>
                </a:solidFill>
                <a:latin typeface="Lucida Sans Unicode"/>
                <a:cs typeface="Lucida Sans Unicode"/>
              </a:rPr>
              <a:t>I</a:t>
            </a:r>
            <a:r>
              <a:rPr dirty="0" sz="1150" spc="75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dirty="0" sz="1150" spc="-245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0">
                <a:solidFill>
                  <a:srgbClr val="343434"/>
                </a:solidFill>
                <a:latin typeface="Lucida Sans Unicode"/>
                <a:cs typeface="Lucida Sans Unicode"/>
              </a:rPr>
              <a:t>L</a:t>
            </a:r>
            <a:endParaRPr sz="1150">
              <a:latin typeface="Lucida Sans Unicode"/>
              <a:cs typeface="Lucida Sans Unicode"/>
            </a:endParaRPr>
          </a:p>
          <a:p>
            <a:pPr marL="339725">
              <a:lnSpc>
                <a:spcPct val="100000"/>
              </a:lnSpc>
              <a:spcBef>
                <a:spcPts val="575"/>
              </a:spcBef>
            </a:pPr>
            <a:r>
              <a:rPr dirty="0" sz="1500" spc="-10">
                <a:solidFill>
                  <a:srgbClr val="111111"/>
                </a:solidFill>
                <a:latin typeface="Arial MT"/>
                <a:cs typeface="Arial MT"/>
              </a:rPr>
              <a:t>GA</a:t>
            </a:r>
            <a:r>
              <a:rPr dirty="0" baseline="3703" sz="2250" spc="-15">
                <a:solidFill>
                  <a:srgbClr val="111111"/>
                </a:solidFill>
                <a:latin typeface="Arial MT"/>
                <a:cs typeface="Arial MT"/>
              </a:rPr>
              <a:t>A028946359</a:t>
            </a:r>
            <a:endParaRPr baseline="3703" sz="22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6809" y="1710461"/>
            <a:ext cx="5778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 i="1">
                <a:solidFill>
                  <a:srgbClr val="606060"/>
                </a:solidFill>
                <a:latin typeface="Arial"/>
                <a:cs typeface="Arial"/>
              </a:rPr>
              <a:t>‘’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3862" y="1710461"/>
            <a:ext cx="4818380" cy="4540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71780">
              <a:lnSpc>
                <a:spcPct val="100000"/>
              </a:lnSpc>
              <a:spcBef>
                <a:spcPts val="135"/>
              </a:spcBef>
              <a:tabLst>
                <a:tab pos="3028950" algn="l"/>
                <a:tab pos="3674110" algn="l"/>
                <a:tab pos="4175760" algn="l"/>
              </a:tabLst>
            </a:pPr>
            <a:r>
              <a:rPr dirty="0" sz="800" i="1">
                <a:latin typeface="Arial"/>
                <a:cs typeface="Arial"/>
              </a:rPr>
              <a:t>manera.</a:t>
            </a:r>
            <a:r>
              <a:rPr dirty="0" sz="800" spc="4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a)</a:t>
            </a:r>
            <a:r>
              <a:rPr dirty="0" sz="800" spc="33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A1A1A"/>
                </a:solidFill>
                <a:latin typeface="Arial"/>
                <a:cs typeface="Arial"/>
              </a:rPr>
              <a:t>el</a:t>
            </a:r>
            <a:r>
              <a:rPr dirty="0" sz="800" spc="385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F0F0F"/>
                </a:solidFill>
                <a:latin typeface="Arial"/>
                <a:cs typeface="Arial"/>
              </a:rPr>
              <a:t>primer</a:t>
            </a:r>
            <a:r>
              <a:rPr dirty="0" sz="800" spc="365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desembolso</a:t>
            </a:r>
            <a:r>
              <a:rPr dirty="0" sz="800" spc="45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61616"/>
                </a:solidFill>
                <a:latin typeface="Arial"/>
                <a:cs typeface="Arial"/>
              </a:rPr>
              <a:t>será</a:t>
            </a:r>
            <a:r>
              <a:rPr dirty="0" sz="800" spc="380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424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240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UN</a:t>
            </a:r>
            <a:r>
              <a:rPr dirty="0" sz="800" spc="445" i="1">
                <a:latin typeface="Arial"/>
                <a:cs typeface="Arial"/>
              </a:rPr>
              <a:t> </a:t>
            </a:r>
            <a:r>
              <a:rPr dirty="0" sz="800" spc="30" i="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800" spc="30" i="1">
                <a:solidFill>
                  <a:srgbClr val="979797"/>
                </a:solidFill>
                <a:latin typeface="Arial"/>
                <a:cs typeface="Arial"/>
              </a:rPr>
              <a:t>'</a:t>
            </a:r>
            <a:r>
              <a:rPr dirty="0" sz="800" i="1">
                <a:solidFill>
                  <a:srgbClr val="979797"/>
                </a:solidFill>
                <a:latin typeface="Arial"/>
                <a:cs typeface="Arial"/>
              </a:rPr>
              <a:t>	</a:t>
            </a:r>
            <a:r>
              <a:rPr dirty="0" sz="800" spc="-114" i="1">
                <a:solidFill>
                  <a:srgbClr val="181818"/>
                </a:solidFill>
                <a:latin typeface="Arial"/>
                <a:cs typeface="Arial"/>
              </a:rPr>
              <a:t>ONG.</a:t>
            </a:r>
            <a:r>
              <a:rPr dirty="0" sz="800" spc="-5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QBñl</a:t>
            </a:r>
            <a:r>
              <a:rPr dirty="0" sz="800" i="1">
                <a:latin typeface="Arial"/>
                <a:cs typeface="Arial"/>
              </a:rPr>
              <a:t>	</a:t>
            </a:r>
            <a:r>
              <a:rPr dirty="0" sz="800" spc="50" i="1">
                <a:latin typeface="Arial"/>
                <a:cs typeface="Arial"/>
              </a:rPr>
              <a:t>'ÁLI</a:t>
            </a:r>
            <a:r>
              <a:rPr dirty="0" sz="800" i="1">
                <a:latin typeface="Arial"/>
                <a:cs typeface="Arial"/>
              </a:rPr>
              <a:t>	MIL</a:t>
            </a:r>
            <a:r>
              <a:rPr dirty="0" sz="800" spc="38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CIEN</a:t>
            </a:r>
            <a:r>
              <a:rPr dirty="0" sz="800" spc="-120" i="1"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1A1A1A"/>
                </a:solidFill>
                <a:latin typeface="Arial"/>
                <a:cs typeface="Arial"/>
              </a:rPr>
              <a:t>TC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71780" algn="l"/>
              </a:tabLst>
            </a:pPr>
            <a:r>
              <a:rPr dirty="0" sz="800" spc="20">
                <a:solidFill>
                  <a:srgbClr val="333333"/>
                </a:solidFill>
                <a:latin typeface="Lucida Sans Unicode"/>
                <a:cs typeface="Lucida Sans Unicode"/>
              </a:rPr>
              <a:t>2</a:t>
            </a:r>
            <a:r>
              <a:rPr dirty="0" sz="800">
                <a:solidFill>
                  <a:srgbClr val="333333"/>
                </a:solidFill>
                <a:latin typeface="Lucida Sans Unicode"/>
                <a:cs typeface="Lucida Sans Unicode"/>
              </a:rPr>
              <a:t>	</a:t>
            </a:r>
            <a:r>
              <a:rPr dirty="0" sz="800" i="1">
                <a:latin typeface="Arial"/>
                <a:cs typeface="Arial"/>
              </a:rPr>
              <a:t>SESENTA</a:t>
            </a:r>
            <a:r>
              <a:rPr dirty="0" sz="800" spc="49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Y</a:t>
            </a:r>
            <a:r>
              <a:rPr dirty="0" sz="800" spc="38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E0E0E"/>
                </a:solidFill>
                <a:latin typeface="Arial"/>
                <a:cs typeface="Arial"/>
              </a:rPr>
              <a:t>NUEVE</a:t>
            </a:r>
            <a:r>
              <a:rPr dirty="0" sz="800" spc="440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CON</a:t>
            </a:r>
            <a:r>
              <a:rPr dirty="0" sz="800" spc="37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61/100</a:t>
            </a:r>
            <a:r>
              <a:rPr dirty="0" sz="800" spc="41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(1.109.</a:t>
            </a:r>
            <a:r>
              <a:rPr dirty="0" sz="800" i="1">
                <a:solidFill>
                  <a:srgbClr val="0C0C0C"/>
                </a:solidFill>
                <a:latin typeface="Arial"/>
                <a:cs typeface="Arial"/>
              </a:rPr>
              <a:t>169,</a:t>
            </a:r>
            <a:r>
              <a:rPr dirty="0" sz="800" i="1">
                <a:latin typeface="Arial"/>
                <a:cs typeface="Arial"/>
              </a:rPr>
              <a:t>61</a:t>
            </a:r>
            <a:r>
              <a:rPr dirty="0" sz="800" spc="37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F0F0F"/>
                </a:solidFill>
                <a:latin typeface="Arial"/>
                <a:cs typeface="Arial"/>
              </a:rPr>
              <a:t>U</a:t>
            </a:r>
            <a:r>
              <a:rPr dirty="0" sz="800" i="1">
                <a:latin typeface="Arial"/>
                <a:cs typeface="Arial"/>
              </a:rPr>
              <a:t>Vls.</a:t>
            </a:r>
            <a:r>
              <a:rPr dirty="0" sz="800" spc="37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F0F0F"/>
                </a:solidFill>
                <a:latin typeface="Arial"/>
                <a:cs typeface="Arial"/>
              </a:rPr>
              <a:t>Este</a:t>
            </a:r>
            <a:r>
              <a:rPr dirty="0" sz="800" spc="360" i="1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monto</a:t>
            </a:r>
            <a:r>
              <a:rPr dirty="0" sz="800" spc="37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será</a:t>
            </a:r>
            <a:r>
              <a:rPr dirty="0" sz="800" spc="3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destinado</a:t>
            </a:r>
            <a:r>
              <a:rPr dirty="0" sz="800" spc="385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800" spc="37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25" i="1">
                <a:solidFill>
                  <a:srgbClr val="1F1F1F"/>
                </a:solidFill>
                <a:latin typeface="Arial"/>
                <a:cs typeface="Arial"/>
              </a:rPr>
              <a:t>lz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51918" y="2316377"/>
            <a:ext cx="4836160" cy="31997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7145">
              <a:lnSpc>
                <a:spcPct val="100000"/>
              </a:lnSpc>
              <a:spcBef>
                <a:spcPts val="135"/>
              </a:spcBef>
            </a:pPr>
            <a:r>
              <a:rPr dirty="0" sz="800" i="1">
                <a:solidFill>
                  <a:srgbClr val="494949"/>
                </a:solidFill>
                <a:latin typeface="Arial"/>
                <a:cs typeface="Arial"/>
              </a:rPr>
              <a:t>^”</a:t>
            </a:r>
            <a:r>
              <a:rPr dirty="0" sz="800" spc="325" i="1">
                <a:solidFill>
                  <a:srgbClr val="494949"/>
                </a:solidFill>
                <a:latin typeface="Arial"/>
                <a:cs typeface="Arial"/>
              </a:rPr>
              <a:t>   </a:t>
            </a:r>
            <a:r>
              <a:rPr dirty="0" sz="800" i="1">
                <a:latin typeface="Arial"/>
                <a:cs typeface="Arial"/>
              </a:rPr>
              <a:t>adquisición</a:t>
            </a:r>
            <a:r>
              <a:rPr dirty="0" sz="800" spc="210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E0E0E"/>
                </a:solidFill>
                <a:latin typeface="Arial"/>
                <a:cs typeface="Arial"/>
              </a:rPr>
              <a:t>del</a:t>
            </a:r>
            <a:r>
              <a:rPr dirty="0" sz="800" spc="145" i="1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C0C0C"/>
                </a:solidFill>
                <a:latin typeface="Arial"/>
                <a:cs typeface="Arial"/>
              </a:rPr>
              <a:t>Inmueble</a:t>
            </a:r>
            <a:r>
              <a:rPr dirty="0" sz="800" spc="22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A1A1A"/>
                </a:solidFill>
                <a:latin typeface="Arial"/>
                <a:cs typeface="Arial"/>
              </a:rPr>
              <a:t>y</a:t>
            </a:r>
            <a:r>
              <a:rPr dirty="0" sz="800" spc="80" i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81818"/>
                </a:solidFill>
                <a:latin typeface="Arial"/>
                <a:cs typeface="Arial"/>
              </a:rPr>
              <a:t>ze</a:t>
            </a:r>
            <a:r>
              <a:rPr dirty="0" sz="800" spc="250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efectivizara</a:t>
            </a:r>
            <a:r>
              <a:rPr dirty="0" sz="800" spc="229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31313"/>
                </a:solidFill>
                <a:latin typeface="Arial"/>
                <a:cs typeface="Arial"/>
              </a:rPr>
              <a:t>luego</a:t>
            </a:r>
            <a:r>
              <a:rPr dirty="0" sz="800" spc="110" i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</a:t>
            </a:r>
            <a:r>
              <a:rPr dirty="0" sz="800" spc="175" i="1"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150"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suscripción</a:t>
            </a:r>
            <a:r>
              <a:rPr dirty="0" sz="800" spc="229" i="1"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C1C1C"/>
                </a:solidFill>
                <a:latin typeface="Arial"/>
                <a:cs typeface="Arial"/>
              </a:rPr>
              <a:t>del</a:t>
            </a:r>
            <a:r>
              <a:rPr dirty="0" sz="800" spc="170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E0E0E"/>
                </a:solidFill>
                <a:latin typeface="Arial"/>
                <a:cs typeface="Arial"/>
              </a:rPr>
              <a:t>pre</a:t>
            </a:r>
            <a:r>
              <a:rPr dirty="0" sz="800" spc="235" i="1">
                <a:solidFill>
                  <a:srgbClr val="0E0E0E"/>
                </a:solidFill>
                <a:latin typeface="Arial"/>
                <a:cs typeface="Arial"/>
              </a:rPr>
              <a:t>  </a:t>
            </a:r>
            <a:r>
              <a:rPr dirty="0" sz="800" i="1">
                <a:solidFill>
                  <a:srgbClr val="0C0C0C"/>
                </a:solidFill>
                <a:latin typeface="Arial"/>
                <a:cs typeface="Arial"/>
              </a:rPr>
              <a:t>nte</a:t>
            </a:r>
            <a:r>
              <a:rPr dirty="0" sz="800" spc="125" i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convenio.</a:t>
            </a:r>
            <a:r>
              <a:rPr dirty="0" sz="800" spc="484"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1A1A1A"/>
                </a:solidFill>
                <a:latin typeface="Lucida Sans Unicode"/>
                <a:cs typeface="Lucida Sans Unicode"/>
              </a:rPr>
              <a:t>’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8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</a:pPr>
            <a:r>
              <a:rPr dirty="0" sz="900">
                <a:solidFill>
                  <a:srgbClr val="A5A5A5"/>
                </a:solidFill>
                <a:latin typeface="Lucida Sans Unicode"/>
                <a:cs typeface="Lucida Sans Unicode"/>
              </a:rPr>
              <a:t>-</a:t>
            </a:r>
            <a:r>
              <a:rPr dirty="0" sz="900" spc="295">
                <a:solidFill>
                  <a:srgbClr val="A5A5A5"/>
                </a:solidFill>
                <a:latin typeface="Lucida Sans Unicode"/>
                <a:cs typeface="Lucida Sans Unicode"/>
              </a:rPr>
              <a:t>  </a:t>
            </a:r>
            <a:r>
              <a:rPr dirty="0" sz="900" spc="-80">
                <a:solidFill>
                  <a:srgbClr val="0E0E0E"/>
                </a:solidFill>
                <a:latin typeface="Lucida Sans Unicode"/>
                <a:cs typeface="Lucida Sans Unicode"/>
              </a:rPr>
              <a:t>Documentación</a:t>
            </a:r>
            <a:r>
              <a:rPr dirty="0" sz="900" spc="10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1C1C1C"/>
                </a:solidFill>
                <a:latin typeface="Lucida Sans Unicode"/>
                <a:cs typeface="Lucida Sans Unicode"/>
              </a:rPr>
              <a:t>que</a:t>
            </a:r>
            <a:r>
              <a:rPr dirty="0" sz="900" spc="-2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31313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4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original</a:t>
            </a:r>
            <a:r>
              <a:rPr dirty="0" sz="900" spc="5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he</a:t>
            </a:r>
            <a:r>
              <a:rPr dirty="0" sz="900" spc="-5">
                <a:latin typeface="Lucida Sans Unicode"/>
                <a:cs typeface="Lucida Sans Unicode"/>
              </a:rPr>
              <a:t> </a:t>
            </a:r>
            <a:r>
              <a:rPr dirty="0" sz="900" spc="-70">
                <a:latin typeface="Lucida Sans Unicode"/>
                <a:cs typeface="Lucida Sans Unicode"/>
              </a:rPr>
              <a:t>tenido</a:t>
            </a:r>
            <a:r>
              <a:rPr dirty="0" sz="900" spc="70">
                <a:latin typeface="Lucida Sans Unicode"/>
                <a:cs typeface="Lucida Sans Unicode"/>
              </a:rPr>
              <a:t> </a:t>
            </a:r>
            <a:r>
              <a:rPr dirty="0" sz="900">
                <a:latin typeface="Lucida Sans Unicode"/>
                <a:cs typeface="Lucida Sans Unicode"/>
              </a:rPr>
              <a:t>a</a:t>
            </a:r>
            <a:r>
              <a:rPr dirty="0" sz="900" spc="20"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111111"/>
                </a:solidFill>
                <a:latin typeface="Lucida Sans Unicode"/>
                <a:cs typeface="Lucida Sans Unicode"/>
              </a:rPr>
              <a:t>ta</a:t>
            </a:r>
            <a:r>
              <a:rPr dirty="0" sz="900" spc="5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131313"/>
                </a:solidFill>
                <a:latin typeface="Lucida Sans Unicode"/>
                <a:cs typeface="Lucida Sans Unicode"/>
              </a:rPr>
              <a:t>vista</a:t>
            </a:r>
            <a:r>
              <a:rPr dirty="0" sz="900" spc="7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y</a:t>
            </a:r>
            <a:r>
              <a:rPr dirty="0" sz="900" spc="5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D1D1D"/>
                </a:solidFill>
                <a:latin typeface="Lucida Sans Unicode"/>
                <a:cs typeface="Lucida Sans Unicode"/>
              </a:rPr>
              <a:t>en</a:t>
            </a:r>
            <a:r>
              <a:rPr dirty="0" sz="900" spc="-35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0E0E0E"/>
                </a:solidFill>
                <a:latin typeface="Lucida Sans Unicode"/>
                <a:cs typeface="Lucida Sans Unicode"/>
              </a:rPr>
              <a:t>copia</a:t>
            </a:r>
            <a:r>
              <a:rPr dirty="0" sz="900" spc="5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Lucida Sans Unicode"/>
                <a:cs typeface="Lucida Sans Unicode"/>
              </a:rPr>
              <a:t>autenti</a:t>
            </a:r>
            <a:r>
              <a:rPr dirty="0" sz="900" spc="325">
                <a:solidFill>
                  <a:srgbClr val="0F0F0F"/>
                </a:solidFill>
                <a:latin typeface="Lucida Sans Unicode"/>
                <a:cs typeface="Lucida Sans Unicode"/>
              </a:rPr>
              <a:t>  </a:t>
            </a:r>
            <a:r>
              <a:rPr dirty="0" sz="900">
                <a:solidFill>
                  <a:srgbClr val="1D1D1D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1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A1A1A"/>
                </a:solidFill>
                <a:latin typeface="Lucida Sans Unicode"/>
                <a:cs typeface="Lucida Sans Unicode"/>
              </a:rPr>
              <a:t>se</a:t>
            </a:r>
            <a:r>
              <a:rPr dirty="0" sz="900" spc="-5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5">
                <a:solidFill>
                  <a:srgbClr val="111111"/>
                </a:solidFill>
                <a:latin typeface="Lucida Sans Unicode"/>
                <a:cs typeface="Lucida Sans Unicode"/>
              </a:rPr>
              <a:t>agrega</a:t>
            </a:r>
            <a:r>
              <a:rPr dirty="0" sz="900" spc="12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1F1F1F"/>
                </a:solidFill>
                <a:latin typeface="Lucida Sans Unicode"/>
                <a:cs typeface="Lucida Sans Unicode"/>
              </a:rPr>
              <a:t>a </a:t>
            </a:r>
            <a:r>
              <a:rPr dirty="0" sz="900" spc="-25">
                <a:solidFill>
                  <a:srgbClr val="0A0A0A"/>
                </a:solidFill>
                <a:latin typeface="Lucida Sans Unicode"/>
                <a:cs typeface="Lucida Sans Unicode"/>
              </a:rPr>
              <a:t>lz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5875">
              <a:lnSpc>
                <a:spcPct val="100000"/>
              </a:lnSpc>
              <a:tabLst>
                <a:tab pos="253365" algn="l"/>
              </a:tabLst>
            </a:pPr>
            <a:r>
              <a:rPr dirty="0" sz="800" spc="-50">
                <a:solidFill>
                  <a:srgbClr val="545454"/>
                </a:solidFill>
                <a:latin typeface="Lucida Sans Unicode"/>
                <a:cs typeface="Lucida Sans Unicode"/>
              </a:rPr>
              <a:t>5</a:t>
            </a:r>
            <a:r>
              <a:rPr dirty="0" sz="800">
                <a:solidFill>
                  <a:srgbClr val="545454"/>
                </a:solidFill>
                <a:latin typeface="Lucida Sans Unicode"/>
                <a:cs typeface="Lucida Sans Unicode"/>
              </a:rPr>
              <a:t>	</a:t>
            </a:r>
            <a:r>
              <a:rPr dirty="0" sz="800" spc="-10">
                <a:latin typeface="Lucida Sans Unicode"/>
                <a:cs typeface="Lucida Sans Unicode"/>
              </a:rPr>
              <a:t>presente.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E0E0E"/>
                </a:solidFill>
                <a:latin typeface="Lucida Sans Unicode"/>
                <a:cs typeface="Lucida Sans Unicode"/>
              </a:rPr>
              <a:t>Las</a:t>
            </a:r>
            <a:r>
              <a:rPr dirty="0" sz="800" spc="-5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partes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declaran</a:t>
            </a:r>
            <a:r>
              <a:rPr dirty="0" sz="800" spc="5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bajo</a:t>
            </a:r>
            <a:r>
              <a:rPr dirty="0" sz="800" spc="5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0F0F0F"/>
                </a:solidFill>
                <a:latin typeface="Lucida Sans Unicode"/>
                <a:cs typeface="Lucida Sans Unicode"/>
              </a:rPr>
              <a:t>juramento</a:t>
            </a:r>
            <a:r>
              <a:rPr dirty="0" sz="800" spc="7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-1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datos</a:t>
            </a:r>
            <a:r>
              <a:rPr dirty="0" sz="800" spc="1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consignados</a:t>
            </a:r>
            <a:r>
              <a:rPr dirty="0" sz="800" spc="9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en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2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presente</a:t>
            </a:r>
            <a:r>
              <a:rPr dirty="0" sz="800" spc="6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A1A1A"/>
                </a:solidFill>
                <a:latin typeface="Lucida Sans Unicode"/>
                <a:cs typeface="Lucida Sans Unicode"/>
              </a:rPr>
              <a:t>son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30480" indent="-12065">
              <a:lnSpc>
                <a:spcPct val="100000"/>
              </a:lnSpc>
              <a:tabLst>
                <a:tab pos="257175" algn="l"/>
              </a:tabLst>
            </a:pPr>
            <a:r>
              <a:rPr dirty="0" sz="850" spc="-50">
                <a:solidFill>
                  <a:srgbClr val="3B3B3B"/>
                </a:solidFill>
                <a:latin typeface="Lucida Sans Unicode"/>
                <a:cs typeface="Lucida Sans Unicode"/>
              </a:rPr>
              <a:t>5</a:t>
            </a:r>
            <a:r>
              <a:rPr dirty="0" sz="850">
                <a:solidFill>
                  <a:srgbClr val="3B3B3B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35">
                <a:latin typeface="Lucida Sans Unicode"/>
                <a:cs typeface="Lucida Sans Unicode"/>
              </a:rPr>
              <a:t>correctos,</a:t>
            </a:r>
            <a:r>
              <a:rPr dirty="0" sz="850" spc="135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completos</a:t>
            </a:r>
            <a:r>
              <a:rPr dirty="0" sz="850" spc="16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8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1A1A1A"/>
                </a:solidFill>
                <a:latin typeface="Lucida Sans Unicode"/>
                <a:cs typeface="Lucida Sans Unicode"/>
              </a:rPr>
              <a:t>fiel</a:t>
            </a:r>
            <a:r>
              <a:rPr dirty="0" sz="850" spc="5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expresión</a:t>
            </a:r>
            <a:r>
              <a:rPr dirty="0" sz="850" spc="114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3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C1C1C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10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0C0C0C"/>
                </a:solidFill>
                <a:latin typeface="Lucida Sans Unicode"/>
                <a:cs typeface="Lucida Sans Unicode"/>
              </a:rPr>
              <a:t>verdad</a:t>
            </a:r>
            <a:r>
              <a:rPr dirty="0" sz="850" spc="10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10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D1D1D"/>
                </a:solidFill>
                <a:latin typeface="Lucida Sans Unicode"/>
                <a:cs typeface="Lucida Sans Unicode"/>
              </a:rPr>
              <a:t>que</a:t>
            </a:r>
            <a:r>
              <a:rPr dirty="0" sz="850" spc="7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12121"/>
                </a:solidFill>
                <a:latin typeface="Lucida Sans Unicode"/>
                <a:cs typeface="Lucida Sans Unicode"/>
              </a:rPr>
              <a:t>NO</a:t>
            </a:r>
            <a:r>
              <a:rPr dirty="0" sz="850" spc="65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A1A1A"/>
                </a:solidFill>
                <a:latin typeface="Lucida Sans Unicode"/>
                <a:cs typeface="Lucida Sans Unicode"/>
              </a:rPr>
              <a:t>se</a:t>
            </a:r>
            <a:r>
              <a:rPr dirty="0" sz="850" spc="5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161616"/>
                </a:solidFill>
                <a:latin typeface="Lucida Sans Unicode"/>
                <a:cs typeface="Lucida Sans Unicode"/>
              </a:rPr>
              <a:t>encuentran</a:t>
            </a:r>
            <a:r>
              <a:rPr dirty="0" sz="850" spc="11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0A0A0A"/>
                </a:solidFill>
                <a:latin typeface="Lucida Sans Unicode"/>
                <a:cs typeface="Lucida Sans Unicode"/>
              </a:rPr>
              <a:t>incluidos</a:t>
            </a:r>
            <a:r>
              <a:rPr dirty="0" sz="850" spc="15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y/c</a:t>
            </a:r>
            <a:endParaRPr sz="850">
              <a:latin typeface="Lucida Sans Unicode"/>
              <a:cs typeface="Lucida Sans Unicode"/>
            </a:endParaRPr>
          </a:p>
          <a:p>
            <a:pPr algn="r" marL="257810" marR="10795" indent="-227329">
              <a:lnSpc>
                <a:spcPct val="232399"/>
              </a:lnSpc>
              <a:spcBef>
                <a:spcPts val="60"/>
              </a:spcBef>
              <a:tabLst>
                <a:tab pos="257810" algn="l"/>
              </a:tabLst>
            </a:pPr>
            <a:r>
              <a:rPr dirty="0" sz="850" spc="-50">
                <a:solidFill>
                  <a:srgbClr val="6E6E6E"/>
                </a:solidFill>
                <a:latin typeface="Lucida Sans Unicode"/>
                <a:cs typeface="Lucida Sans Unicode"/>
              </a:rPr>
              <a:t>"</a:t>
            </a:r>
            <a:r>
              <a:rPr dirty="0" sz="850">
                <a:solidFill>
                  <a:srgbClr val="6E6E6E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25">
                <a:solidFill>
                  <a:srgbClr val="0C0C0C"/>
                </a:solidFill>
                <a:latin typeface="Lucida Sans Unicode"/>
                <a:cs typeface="Lucida Sans Unicode"/>
              </a:rPr>
              <a:t>alcanzados</a:t>
            </a:r>
            <a:r>
              <a:rPr dirty="0" sz="850" spc="18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212121"/>
                </a:solidFill>
                <a:latin typeface="Lucida Sans Unicode"/>
                <a:cs typeface="Lucida Sans Unicode"/>
              </a:rPr>
              <a:t>dentro</a:t>
            </a:r>
            <a:r>
              <a:rPr dirty="0" sz="850" spc="20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51515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3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A1A1A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12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61616"/>
                </a:solidFill>
                <a:latin typeface="Lucida Sans Unicode"/>
                <a:cs typeface="Lucida Sans Unicode"/>
              </a:rPr>
              <a:t>‘Nómina</a:t>
            </a:r>
            <a:r>
              <a:rPr dirty="0" sz="850" spc="20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14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Funciones</a:t>
            </a:r>
            <a:r>
              <a:rPr dirty="0" sz="850" spc="20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4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Personas</a:t>
            </a:r>
            <a:r>
              <a:rPr dirty="0" sz="850" spc="19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Expuestas</a:t>
            </a:r>
            <a:r>
              <a:rPr dirty="0" sz="850" spc="175"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Políticamente’ </a:t>
            </a:r>
            <a:r>
              <a:rPr dirty="0" sz="850" spc="-35">
                <a:solidFill>
                  <a:srgbClr val="111111"/>
                </a:solidFill>
                <a:latin typeface="Lucida Sans Unicode"/>
                <a:cs typeface="Lucida Sans Unicode"/>
              </a:rPr>
              <a:t>aprobada</a:t>
            </a:r>
            <a:r>
              <a:rPr dirty="0" sz="850" spc="16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por</a:t>
            </a:r>
            <a:r>
              <a:rPr dirty="0" sz="850" spc="8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la</a:t>
            </a:r>
            <a:r>
              <a:rPr dirty="0" sz="850" spc="120">
                <a:latin typeface="Lucida Sans Unicode"/>
                <a:cs typeface="Lucida Sans Unicode"/>
              </a:rPr>
              <a:t> </a:t>
            </a:r>
            <a:r>
              <a:rPr dirty="0" sz="850" spc="-10">
                <a:solidFill>
                  <a:srgbClr val="151515"/>
                </a:solidFill>
                <a:latin typeface="Lucida Sans Unicode"/>
                <a:cs typeface="Lucida Sans Unicode"/>
              </a:rPr>
              <a:t>Unidad</a:t>
            </a:r>
            <a:r>
              <a:rPr dirty="0" sz="850" spc="12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14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Información</a:t>
            </a:r>
            <a:r>
              <a:rPr dirty="0" sz="850" spc="19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Financiera,</a:t>
            </a:r>
            <a:r>
              <a:rPr dirty="0" sz="850" spc="19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dejando</a:t>
            </a:r>
            <a:r>
              <a:rPr dirty="0" sz="850" spc="140"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expresa</a:t>
            </a:r>
            <a:r>
              <a:rPr dirty="0" sz="850" spc="160"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constancia</a:t>
            </a:r>
            <a:r>
              <a:rPr dirty="0" sz="850" spc="19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9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11111"/>
                </a:solidFill>
                <a:latin typeface="Lucida Sans Unicode"/>
                <a:cs typeface="Lucida Sans Unicode"/>
              </a:rPr>
              <a:t>que</a:t>
            </a:r>
            <a:endParaRPr sz="850">
              <a:latin typeface="Lucida Sans Unicode"/>
              <a:cs typeface="Lucida Sans Unicode"/>
            </a:endParaRPr>
          </a:p>
          <a:p>
            <a:pPr algn="r" marL="41910" marR="10160" indent="-2540">
              <a:lnSpc>
                <a:spcPct val="235400"/>
              </a:lnSpc>
              <a:tabLst>
                <a:tab pos="248920" algn="l"/>
              </a:tabLst>
            </a:pPr>
            <a:r>
              <a:rPr dirty="0" sz="850" spc="-50">
                <a:solidFill>
                  <a:srgbClr val="5B5B5B"/>
                </a:solidFill>
                <a:latin typeface="Lucida Sans Unicode"/>
                <a:cs typeface="Lucida Sans Unicode"/>
              </a:rPr>
              <a:t>-</a:t>
            </a:r>
            <a:r>
              <a:rPr dirty="0" sz="850">
                <a:solidFill>
                  <a:srgbClr val="5B5B5B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240">
                <a:solidFill>
                  <a:srgbClr val="5B5B5B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conocen</a:t>
            </a:r>
            <a:r>
              <a:rPr dirty="0" sz="850" spc="12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4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han</a:t>
            </a:r>
            <a:r>
              <a:rPr dirty="0" sz="850" spc="10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161616"/>
                </a:solidFill>
                <a:latin typeface="Lucida Sans Unicode"/>
                <a:cs typeface="Lucida Sans Unicode"/>
              </a:rPr>
              <a:t>leído</a:t>
            </a:r>
            <a:r>
              <a:rPr dirty="0" sz="850" spc="8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32323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75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solidFill>
                  <a:srgbClr val="181818"/>
                </a:solidFill>
                <a:latin typeface="Lucida Sans Unicode"/>
                <a:cs typeface="Lucida Sans Unicode"/>
              </a:rPr>
              <a:t>contenido</a:t>
            </a:r>
            <a:r>
              <a:rPr dirty="0" sz="850" spc="14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6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51515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10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latin typeface="Lucida Sans Unicode"/>
                <a:cs typeface="Lucida Sans Unicode"/>
              </a:rPr>
              <a:t>Resolución</a:t>
            </a:r>
            <a:r>
              <a:rPr dirty="0" sz="850" spc="14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UtF</a:t>
            </a:r>
            <a:r>
              <a:rPr dirty="0" sz="850" spc="9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N°134/2018,</a:t>
            </a:r>
            <a:r>
              <a:rPr dirty="0" sz="850" spc="17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82828"/>
                </a:solidFill>
                <a:latin typeface="Lucida Sans Unicode"/>
                <a:cs typeface="Lucida Sans Unicode"/>
              </a:rPr>
              <a:t>su</a:t>
            </a:r>
            <a:r>
              <a:rPr dirty="0" sz="850" spc="45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0F0F0F"/>
                </a:solidFill>
                <a:latin typeface="Lucida Sans Unicode"/>
                <a:cs typeface="Lucida Sans Unicode"/>
              </a:rPr>
              <a:t>modificación</a:t>
            </a:r>
            <a:r>
              <a:rPr dirty="0" sz="850" spc="10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por </a:t>
            </a:r>
            <a:r>
              <a:rPr dirty="0" sz="850" spc="-50">
                <a:solidFill>
                  <a:srgbClr val="747474"/>
                </a:solidFill>
                <a:latin typeface="Lucida Sans Unicode"/>
                <a:cs typeface="Lucida Sans Unicode"/>
              </a:rPr>
              <a:t>“</a:t>
            </a:r>
            <a:r>
              <a:rPr dirty="0" sz="850">
                <a:solidFill>
                  <a:srgbClr val="747474"/>
                </a:solidFill>
                <a:latin typeface="Lucida Sans Unicode"/>
                <a:cs typeface="Lucida Sans Unicode"/>
              </a:rPr>
              <a:t>	</a:t>
            </a:r>
            <a:r>
              <a:rPr dirty="0" sz="850" spc="-45">
                <a:solidFill>
                  <a:srgbClr val="131313"/>
                </a:solidFill>
                <a:latin typeface="Lucida Sans Unicode"/>
                <a:cs typeface="Lucida Sans Unicode"/>
              </a:rPr>
              <a:t>N°15/2019</a:t>
            </a:r>
            <a:r>
              <a:rPr dirty="0" sz="850" spc="17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9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D2D2D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-5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131313"/>
                </a:solidFill>
                <a:latin typeface="Lucida Sans Unicode"/>
                <a:cs typeface="Lucida Sans Unicode"/>
              </a:rPr>
              <a:t>listado</a:t>
            </a:r>
            <a:r>
              <a:rPr dirty="0" sz="850" spc="12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111111"/>
                </a:solidFill>
                <a:latin typeface="Lucida Sans Unicode"/>
                <a:cs typeface="Lucida Sans Unicode"/>
              </a:rPr>
              <a:t>establecido</a:t>
            </a:r>
            <a:r>
              <a:rPr dirty="0" sz="850" spc="13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81818"/>
                </a:solidFill>
                <a:latin typeface="Lucida Sans Unicode"/>
                <a:cs typeface="Lucida Sans Unicode"/>
              </a:rPr>
              <a:t>en</a:t>
            </a:r>
            <a:r>
              <a:rPr dirty="0" sz="850" spc="3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C0C0C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2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artículo</a:t>
            </a:r>
            <a:r>
              <a:rPr dirty="0" sz="850" spc="10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1</a:t>
            </a:r>
            <a:r>
              <a:rPr dirty="0" sz="850" spc="114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a</a:t>
            </a:r>
            <a:r>
              <a:rPr dirty="0" sz="850" spc="1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55">
                <a:solidFill>
                  <a:srgbClr val="151515"/>
                </a:solidFill>
                <a:latin typeface="Lucida Sans Unicode"/>
                <a:cs typeface="Lucida Sans Unicode"/>
              </a:rPr>
              <a:t>5</a:t>
            </a:r>
            <a:r>
              <a:rPr dirty="0" sz="850" spc="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2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12121"/>
                </a:solidFill>
                <a:latin typeface="Lucida Sans Unicode"/>
                <a:cs typeface="Lucida Sans Unicode"/>
              </a:rPr>
              <a:t>la</a:t>
            </a:r>
            <a:r>
              <a:rPr dirty="0" sz="850" spc="7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misma.</a:t>
            </a:r>
            <a:r>
              <a:rPr dirty="0" sz="850" spc="160">
                <a:latin typeface="Lucida Sans Unicode"/>
                <a:cs typeface="Lucida Sans Unicode"/>
              </a:rPr>
              <a:t> </a:t>
            </a:r>
            <a:r>
              <a:rPr dirty="0" sz="850" spc="-30">
                <a:solidFill>
                  <a:srgbClr val="0C0C0C"/>
                </a:solidFill>
                <a:latin typeface="Lucida Sans Unicode"/>
                <a:cs typeface="Lucida Sans Unicode"/>
              </a:rPr>
              <a:t>Además,</a:t>
            </a:r>
            <a:r>
              <a:rPr dirty="0" sz="850" spc="15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0F0F0F"/>
                </a:solidFill>
                <a:latin typeface="Lucida Sans Unicode"/>
                <a:cs typeface="Lucida Sans Unicode"/>
              </a:rPr>
              <a:t>asumen</a:t>
            </a:r>
            <a:r>
              <a:rPr dirty="0" sz="850" spc="9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el</a:t>
            </a:r>
            <a:endParaRPr sz="850">
              <a:latin typeface="Lucida Sans Unicode"/>
              <a:cs typeface="Lucida Sans Unicode"/>
            </a:endParaRPr>
          </a:p>
          <a:p>
            <a:pPr algn="just" marL="41910" marR="8890" indent="7620">
              <a:lnSpc>
                <a:spcPct val="241500"/>
              </a:lnSpc>
              <a:spcBef>
                <a:spcPts val="40"/>
              </a:spcBef>
            </a:pPr>
            <a:r>
              <a:rPr dirty="0" sz="800" spc="-95">
                <a:solidFill>
                  <a:srgbClr val="808080"/>
                </a:solidFill>
                <a:latin typeface="Lucida Sans Unicode"/>
                <a:cs typeface="Lucida Sans Unicode"/>
              </a:rPr>
              <a:t>“ </a:t>
            </a:r>
            <a:r>
              <a:rPr dirty="0" sz="800" spc="-95">
                <a:solidFill>
                  <a:srgbClr val="777777"/>
                </a:solidFill>
                <a:latin typeface="Lucida Sans Unicode"/>
                <a:cs typeface="Lucida Sans Unicode"/>
              </a:rPr>
              <a:t>“</a:t>
            </a:r>
            <a:r>
              <a:rPr dirty="0" sz="800" spc="790">
                <a:solidFill>
                  <a:srgbClr val="777777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compromiso</a:t>
            </a:r>
            <a:r>
              <a:rPr dirty="0" sz="800" spc="200"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6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solidFill>
                  <a:srgbClr val="1D1D1D"/>
                </a:solidFill>
                <a:latin typeface="Lucida Sans Unicode"/>
                <a:cs typeface="Lucida Sans Unicode"/>
              </a:rPr>
              <a:t>informar</a:t>
            </a:r>
            <a:r>
              <a:rPr dirty="0" sz="800" spc="140">
                <a:solidFill>
                  <a:srgbClr val="1D1D1D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cualquier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0F0F0F"/>
                </a:solidFill>
                <a:latin typeface="Lucida Sans Unicode"/>
                <a:cs typeface="Lucida Sans Unicode"/>
              </a:rPr>
              <a:t>modificación</a:t>
            </a:r>
            <a:r>
              <a:rPr dirty="0" sz="800" spc="15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">
                <a:solidFill>
                  <a:srgbClr val="131313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4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35">
                <a:latin typeface="Lucida Sans Unicode"/>
                <a:cs typeface="Lucida Sans Unicode"/>
              </a:rPr>
              <a:t>se</a:t>
            </a:r>
            <a:r>
              <a:rPr dirty="0" sz="800" spc="15">
                <a:latin typeface="Lucida Sans Unicode"/>
                <a:cs typeface="Lucida Sans Unicode"/>
              </a:rPr>
              <a:t> </a:t>
            </a:r>
            <a:r>
              <a:rPr dirty="0" sz="800" spc="-30">
                <a:latin typeface="Lucida Sans Unicode"/>
                <a:cs typeface="Lucida Sans Unicode"/>
              </a:rPr>
              <a:t>produzca</a:t>
            </a:r>
            <a:r>
              <a:rPr dirty="0" sz="800" spc="175">
                <a:latin typeface="Lucida Sans Unicode"/>
                <a:cs typeface="Lucida Sans Unicode"/>
              </a:rPr>
              <a:t> </a:t>
            </a:r>
            <a:r>
              <a:rPr dirty="0" sz="800" spc="10">
                <a:latin typeface="Lucida Sans Unicode"/>
                <a:cs typeface="Lucida Sans Unicode"/>
              </a:rPr>
              <a:t>a</a:t>
            </a:r>
            <a:r>
              <a:rPr dirty="0" sz="800" spc="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este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111111"/>
                </a:solidFill>
                <a:latin typeface="Lucida Sans Unicode"/>
                <a:cs typeface="Lucida Sans Unicode"/>
              </a:rPr>
              <a:t>respecto,</a:t>
            </a:r>
            <a:r>
              <a:rPr dirty="0" sz="800" spc="17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131313"/>
                </a:solidFill>
                <a:latin typeface="Lucida Sans Unicode"/>
                <a:cs typeface="Lucida Sans Unicode"/>
              </a:rPr>
              <a:t>dentro</a:t>
            </a:r>
            <a:r>
              <a:rPr dirty="0" sz="800" spc="10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55">
                <a:solidFill>
                  <a:srgbClr val="8E8E8E"/>
                </a:solidFill>
                <a:latin typeface="Lucida Sans Unicode"/>
                <a:cs typeface="Lucida Sans Unicode"/>
              </a:rPr>
              <a:t>“</a:t>
            </a:r>
            <a:r>
              <a:rPr dirty="0" sz="850" spc="55">
                <a:solidFill>
                  <a:srgbClr val="464646"/>
                </a:solidFill>
                <a:latin typeface="Lucida Sans Unicode"/>
                <a:cs typeface="Lucida Sans Unicode"/>
              </a:rPr>
              <a:t>-</a:t>
            </a:r>
            <a:r>
              <a:rPr dirty="0" sz="850" spc="48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212121"/>
                </a:solidFill>
                <a:latin typeface="Lucida Sans Unicode"/>
                <a:cs typeface="Lucida Sans Unicode"/>
              </a:rPr>
              <a:t>los</a:t>
            </a:r>
            <a:r>
              <a:rPr dirty="0" sz="85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5">
                <a:solidFill>
                  <a:srgbClr val="111111"/>
                </a:solidFill>
                <a:latin typeface="Lucida Sans Unicode"/>
                <a:cs typeface="Lucida Sans Unicode"/>
              </a:rPr>
              <a:t>treinta</a:t>
            </a:r>
            <a:r>
              <a:rPr dirty="0" sz="850" spc="114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(30)</a:t>
            </a:r>
            <a:r>
              <a:rPr dirty="0" sz="850" spc="75"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31313"/>
                </a:solidFill>
                <a:latin typeface="Lucida Sans Unicode"/>
                <a:cs typeface="Lucida Sans Unicode"/>
              </a:rPr>
              <a:t>días</a:t>
            </a:r>
            <a:r>
              <a:rPr dirty="0" sz="850" spc="2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de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0E0E0E"/>
                </a:solidFill>
                <a:latin typeface="Lucida Sans Unicode"/>
                <a:cs typeface="Lucida Sans Unicode"/>
              </a:rPr>
              <a:t>ocurrda,</a:t>
            </a:r>
            <a:r>
              <a:rPr dirty="0" sz="850" spc="114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0E0E0E"/>
                </a:solidFill>
                <a:latin typeface="Lucida Sans Unicode"/>
                <a:cs typeface="Lucida Sans Unicode"/>
              </a:rPr>
              <a:t>mediante</a:t>
            </a:r>
            <a:r>
              <a:rPr dirty="0" sz="850" spc="6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la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presentación</a:t>
            </a:r>
            <a:r>
              <a:rPr dirty="0" sz="850" spc="80">
                <a:latin typeface="Lucida Sans Unicode"/>
                <a:cs typeface="Lucida Sans Unicode"/>
              </a:rPr>
              <a:t> </a:t>
            </a:r>
            <a:r>
              <a:rPr dirty="0" sz="850" spc="25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6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0F0F0F"/>
                </a:solidFill>
                <a:latin typeface="Lucida Sans Unicode"/>
                <a:cs typeface="Lucida Sans Unicode"/>
              </a:rPr>
              <a:t>una</a:t>
            </a:r>
            <a:r>
              <a:rPr dirty="0" sz="850" spc="6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solidFill>
                  <a:srgbClr val="0C0C0C"/>
                </a:solidFill>
                <a:latin typeface="Lucida Sans Unicode"/>
                <a:cs typeface="Lucida Sans Unicode"/>
              </a:rPr>
              <a:t>nueva</a:t>
            </a:r>
            <a:r>
              <a:rPr dirty="0" sz="850" spc="13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declaración</a:t>
            </a:r>
            <a:r>
              <a:rPr dirty="0" sz="850" spc="140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jurade,</a:t>
            </a:r>
            <a:r>
              <a:rPr dirty="0" sz="850" spc="-45">
                <a:latin typeface="Lucida Sans Unicode"/>
                <a:cs typeface="Lucida Sans Unicode"/>
              </a:rPr>
              <a:t> </a:t>
            </a:r>
            <a:r>
              <a:rPr dirty="0" sz="850" spc="-60">
                <a:solidFill>
                  <a:srgbClr val="505050"/>
                </a:solidFill>
                <a:latin typeface="Lucida Sans Unicode"/>
                <a:cs typeface="Lucida Sans Unicode"/>
              </a:rPr>
              <a:t>“</a:t>
            </a:r>
            <a:r>
              <a:rPr dirty="0" sz="850" spc="1125">
                <a:solidFill>
                  <a:srgbClr val="505050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D)</a:t>
            </a:r>
            <a:r>
              <a:rPr dirty="0" sz="850" spc="125">
                <a:latin typeface="Lucida Sans Unicode"/>
                <a:cs typeface="Lucida Sans Unicode"/>
              </a:rPr>
              <a:t> </a:t>
            </a:r>
            <a:r>
              <a:rPr dirty="0" sz="850" spc="-15">
                <a:latin typeface="Lucida Sans Unicode"/>
                <a:cs typeface="Lucida Sans Unicode"/>
              </a:rPr>
              <a:t>Que</a:t>
            </a:r>
            <a:r>
              <a:rPr dirty="0" sz="850" spc="70">
                <a:latin typeface="Lucida Sans Unicode"/>
                <a:cs typeface="Lucida Sans Unicode"/>
              </a:rPr>
              <a:t> </a:t>
            </a:r>
            <a:r>
              <a:rPr dirty="0" sz="850" spc="-65">
                <a:latin typeface="Lucida Sans Unicode"/>
                <a:cs typeface="Lucida Sans Unicode"/>
              </a:rPr>
              <a:t>toman</a:t>
            </a:r>
            <a:r>
              <a:rPr dirty="0" sz="850" spc="130"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850" spc="114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11111"/>
                </a:solidFill>
                <a:latin typeface="Lucida Sans Unicode"/>
                <a:cs typeface="Lucida Sans Unicode"/>
              </a:rPr>
              <a:t>su</a:t>
            </a:r>
            <a:r>
              <a:rPr dirty="0" sz="850" spc="5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exclusivo</a:t>
            </a:r>
            <a:r>
              <a:rPr dirty="0" sz="850" spc="125"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131313"/>
                </a:solidFill>
                <a:latin typeface="Lucida Sans Unicode"/>
                <a:cs typeface="Lucida Sans Unicode"/>
              </a:rPr>
              <a:t>cargo</a:t>
            </a:r>
            <a:r>
              <a:rPr dirty="0" sz="850" spc="11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161616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7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70">
                <a:latin typeface="Lucida Sans Unicode"/>
                <a:cs typeface="Lucida Sans Unicode"/>
              </a:rPr>
              <a:t>importe</a:t>
            </a:r>
            <a:r>
              <a:rPr dirty="0" sz="850" spc="145"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0C0C0C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7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15">
                <a:solidFill>
                  <a:srgbClr val="131313"/>
                </a:solidFill>
                <a:latin typeface="Lucida Sans Unicode"/>
                <a:cs typeface="Lucida Sans Unicode"/>
              </a:rPr>
              <a:t>las</a:t>
            </a:r>
            <a:r>
              <a:rPr dirty="0" sz="850" spc="4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deudas</a:t>
            </a:r>
            <a:r>
              <a:rPr dirty="0" sz="850" spc="110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informadas</a:t>
            </a:r>
            <a:r>
              <a:rPr dirty="0" sz="850" spc="204"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181818"/>
                </a:solidFill>
                <a:latin typeface="Lucida Sans Unicode"/>
                <a:cs typeface="Lucida Sans Unicode"/>
              </a:rPr>
              <a:t>y</a:t>
            </a:r>
            <a:r>
              <a:rPr dirty="0" sz="850" spc="8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111111"/>
                </a:solidFill>
                <a:latin typeface="Lucida Sans Unicode"/>
                <a:cs typeface="Lucida Sans Unicode"/>
              </a:rPr>
              <a:t>no</a:t>
            </a:r>
            <a:r>
              <a:rPr dirty="0" sz="850" spc="9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informadas,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80020" y="5615687"/>
            <a:ext cx="14097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solidFill>
                  <a:srgbClr val="383838"/>
                </a:solidFill>
                <a:latin typeface="Lucida Sans Unicode"/>
                <a:cs typeface="Lucida Sans Unicode"/>
              </a:rPr>
              <a:t>1“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93189" y="5654777"/>
            <a:ext cx="4568190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solidFill>
                  <a:srgbClr val="0A0A0A"/>
                </a:solidFill>
                <a:latin typeface="Lucida Sans Unicode"/>
                <a:cs typeface="Lucida Sans Unicode"/>
              </a:rPr>
              <a:t>diferencias</a:t>
            </a:r>
            <a:r>
              <a:rPr dirty="0" sz="800" spc="-4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90">
                <a:solidFill>
                  <a:srgbClr val="0E0E0E"/>
                </a:solidFill>
                <a:latin typeface="Lucida Sans Unicode"/>
                <a:cs typeface="Lucida Sans Unicode"/>
              </a:rPr>
              <a:t>y/o</a:t>
            </a:r>
            <a:r>
              <a:rPr dirty="0" sz="800" spc="-1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80808"/>
                </a:solidFill>
                <a:latin typeface="Lucida Sans Unicode"/>
                <a:cs typeface="Lucida Sans Unicode"/>
              </a:rPr>
              <a:t>reajustes</a:t>
            </a:r>
            <a:r>
              <a:rPr dirty="0" sz="800" spc="-40">
                <a:solidFill>
                  <a:srgbClr val="08080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que</a:t>
            </a:r>
            <a:r>
              <a:rPr dirty="0" sz="800" spc="-6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pudieran</a:t>
            </a:r>
            <a:r>
              <a:rPr dirty="0" sz="800">
                <a:latin typeface="Lucida Sans Unicode"/>
                <a:cs typeface="Lucida Sans Unicode"/>
              </a:rPr>
              <a:t> aparecer</a:t>
            </a:r>
            <a:r>
              <a:rPr dirty="0" sz="800" spc="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-6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-6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futuro</a:t>
            </a:r>
            <a:r>
              <a:rPr dirty="0" sz="800" spc="-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por</a:t>
            </a:r>
            <a:r>
              <a:rPr dirty="0" sz="800" spc="-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tales</a:t>
            </a:r>
            <a:r>
              <a:rPr dirty="0" sz="800" spc="-3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conceptos</a:t>
            </a:r>
            <a:r>
              <a:rPr dirty="0" sz="800" spc="1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desobligando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43308" y="5953447"/>
            <a:ext cx="5060315" cy="3213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dirty="0" baseline="16339" sz="1275">
                <a:solidFill>
                  <a:srgbClr val="5E5E5E"/>
                </a:solidFill>
                <a:latin typeface="Lucida Sans Unicode"/>
                <a:cs typeface="Lucida Sans Unicode"/>
              </a:rPr>
              <a:t>1?</a:t>
            </a:r>
            <a:r>
              <a:rPr dirty="0" baseline="16339" sz="1275" spc="509">
                <a:solidFill>
                  <a:srgbClr val="5E5E5E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62626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latin typeface="Lucida Sans Unicode"/>
                <a:cs typeface="Lucida Sans Unicode"/>
              </a:rPr>
              <a:t>toda</a:t>
            </a:r>
            <a:r>
              <a:rPr dirty="0" sz="850" spc="8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responsabilidad</a:t>
            </a:r>
            <a:r>
              <a:rPr dirty="0" sz="850" spc="6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al</a:t>
            </a:r>
            <a:r>
              <a:rPr dirty="0" sz="850" spc="2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0A0A0A"/>
                </a:solidFill>
                <a:latin typeface="Lucida Sans Unicode"/>
                <a:cs typeface="Lucida Sans Unicode"/>
              </a:rPr>
              <a:t>escribano</a:t>
            </a:r>
            <a:r>
              <a:rPr dirty="0" sz="850" spc="8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autorizante</a:t>
            </a:r>
            <a:r>
              <a:rPr dirty="0" sz="850" spc="130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quedando</a:t>
            </a:r>
            <a:r>
              <a:rPr dirty="0" sz="850" spc="60"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entendido</a:t>
            </a:r>
            <a:r>
              <a:rPr dirty="0" sz="850" spc="130">
                <a:latin typeface="Lucida Sans Unicode"/>
                <a:cs typeface="Lucida Sans Unicode"/>
              </a:rPr>
              <a:t> </a:t>
            </a:r>
            <a:r>
              <a:rPr dirty="0" sz="850" spc="-50">
                <a:solidFill>
                  <a:srgbClr val="161616"/>
                </a:solidFill>
                <a:latin typeface="Lucida Sans Unicode"/>
                <a:cs typeface="Lucida Sans Unicode"/>
              </a:rPr>
              <a:t>que</a:t>
            </a:r>
            <a:r>
              <a:rPr dirty="0" sz="850" spc="-10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los </a:t>
            </a:r>
            <a:r>
              <a:rPr dirty="0" sz="850" spc="-10">
                <a:latin typeface="Lucida Sans Unicode"/>
                <a:cs typeface="Lucida Sans Unicode"/>
              </a:rPr>
              <a:t>mencionados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56845">
              <a:lnSpc>
                <a:spcPct val="100000"/>
              </a:lnSpc>
            </a:pPr>
            <a:r>
              <a:rPr dirty="0" sz="900">
                <a:solidFill>
                  <a:srgbClr val="3A3A3A"/>
                </a:solidFill>
                <a:latin typeface="Lucida Sans Unicode"/>
                <a:cs typeface="Lucida Sans Unicode"/>
              </a:rPr>
              <a:t>’*</a:t>
            </a:r>
            <a:r>
              <a:rPr dirty="0" sz="900" spc="170">
                <a:solidFill>
                  <a:srgbClr val="3A3A3A"/>
                </a:solidFill>
                <a:latin typeface="Lucida Sans Unicode"/>
                <a:cs typeface="Lucida Sans Unicode"/>
              </a:rPr>
              <a:t>  </a:t>
            </a:r>
            <a:r>
              <a:rPr dirty="0" sz="900" spc="-85">
                <a:latin typeface="Lucida Sans Unicode"/>
                <a:cs typeface="Lucida Sans Unicode"/>
              </a:rPr>
              <a:t>importes</a:t>
            </a:r>
            <a:r>
              <a:rPr dirty="0" sz="900" spc="5">
                <a:latin typeface="Lucida Sans Unicode"/>
                <a:cs typeface="Lucida Sans Unicode"/>
              </a:rPr>
              <a:t> </a:t>
            </a:r>
            <a:r>
              <a:rPr dirty="0" sz="900" spc="-60">
                <a:solidFill>
                  <a:srgbClr val="1F1F1F"/>
                </a:solidFill>
                <a:latin typeface="Lucida Sans Unicode"/>
                <a:cs typeface="Lucida Sans Unicode"/>
              </a:rPr>
              <a:t>serán</a:t>
            </a:r>
            <a:r>
              <a:rPr dirty="0" sz="900" spc="-8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5">
                <a:latin typeface="Lucida Sans Unicode"/>
                <a:cs typeface="Lucida Sans Unicode"/>
              </a:rPr>
              <a:t>computedos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-7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65">
                <a:solidFill>
                  <a:srgbClr val="0F0F0F"/>
                </a:solidFill>
                <a:latin typeface="Lucida Sans Unicode"/>
                <a:cs typeface="Lucida Sans Unicode"/>
              </a:rPr>
              <a:t>cargo</a:t>
            </a:r>
            <a:r>
              <a:rPr dirty="0" sz="900" spc="-4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75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la</a:t>
            </a:r>
            <a:r>
              <a:rPr dirty="0" sz="900" spc="-30">
                <a:latin typeface="Lucida Sans Unicode"/>
                <a:cs typeface="Lucida Sans Unicode"/>
              </a:rPr>
              <a:t> </a:t>
            </a:r>
            <a:r>
              <a:rPr dirty="0" sz="900" spc="-75">
                <a:solidFill>
                  <a:srgbClr val="111111"/>
                </a:solidFill>
                <a:latin typeface="Lucida Sans Unicode"/>
                <a:cs typeface="Lucida Sans Unicode"/>
              </a:rPr>
              <a:t>parte</a:t>
            </a:r>
            <a:r>
              <a:rPr dirty="0" sz="900" spc="-1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compradora</a:t>
            </a:r>
            <a:r>
              <a:rPr dirty="0" sz="900" spc="90"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2D2D2D"/>
                </a:solidFill>
                <a:latin typeface="Lucida Sans Unicode"/>
                <a:cs typeface="Lucida Sans Unicode"/>
              </a:rPr>
              <a:t>a</a:t>
            </a:r>
            <a:r>
              <a:rPr dirty="0" sz="900" spc="-5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80">
                <a:latin typeface="Lucida Sans Unicode"/>
                <a:cs typeface="Lucida Sans Unicode"/>
              </a:rPr>
              <a:t>partir</a:t>
            </a:r>
            <a:r>
              <a:rPr dirty="0" sz="900" spc="30">
                <a:latin typeface="Lucida Sans Unicode"/>
                <a:cs typeface="Lucida Sans Unicode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de</a:t>
            </a:r>
            <a:r>
              <a:rPr dirty="0" sz="900" spc="-40">
                <a:latin typeface="Lucida Sans Unicode"/>
                <a:cs typeface="Lucida Sans Unicode"/>
              </a:rPr>
              <a:t> </a:t>
            </a:r>
            <a:r>
              <a:rPr dirty="0" sz="900" spc="-75">
                <a:latin typeface="Lucida Sans Unicode"/>
                <a:cs typeface="Lucida Sans Unicode"/>
              </a:rPr>
              <a:t>la</a:t>
            </a:r>
            <a:r>
              <a:rPr dirty="0" sz="900" spc="35">
                <a:latin typeface="Lucida Sans Unicode"/>
                <a:cs typeface="Lucida Sans Unicode"/>
              </a:rPr>
              <a:t> </a:t>
            </a:r>
            <a:r>
              <a:rPr dirty="0" sz="900" spc="-95">
                <a:solidFill>
                  <a:srgbClr val="111111"/>
                </a:solidFill>
                <a:latin typeface="Lucida Sans Unicode"/>
                <a:cs typeface="Lucida Sans Unicode"/>
              </a:rPr>
              <a:t>toma</a:t>
            </a:r>
            <a:r>
              <a:rPr dirty="0" sz="900" spc="4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5">
                <a:latin typeface="Lucida Sans Unicode"/>
                <a:cs typeface="Lucida Sans Unicode"/>
              </a:rPr>
              <a:t>de</a:t>
            </a:r>
            <a:r>
              <a:rPr dirty="0" sz="900" spc="-70">
                <a:latin typeface="Lucida Sans Unicode"/>
                <a:cs typeface="Lucida Sans Unicode"/>
              </a:rPr>
              <a:t> </a:t>
            </a:r>
            <a:r>
              <a:rPr dirty="0" sz="900" spc="-60">
                <a:latin typeface="Lucida Sans Unicode"/>
                <a:cs typeface="Lucida Sans Unicode"/>
              </a:rPr>
              <a:t>posesión</a:t>
            </a:r>
            <a:r>
              <a:rPr dirty="0" sz="900" spc="85">
                <a:latin typeface="Lucida Sans Unicode"/>
                <a:cs typeface="Lucida Sans Unicode"/>
              </a:rPr>
              <a:t> </a:t>
            </a:r>
            <a:r>
              <a:rPr dirty="0" sz="900" spc="-50">
                <a:latin typeface="Lucida Sans Unicode"/>
                <a:cs typeface="Lucida Sans Unicode"/>
              </a:rPr>
              <a:t>y</a:t>
            </a:r>
            <a:endParaRPr sz="900">
              <a:latin typeface="Lucida Sans Unicode"/>
              <a:cs typeface="Lucida Sans Unicode"/>
            </a:endParaRPr>
          </a:p>
          <a:p>
            <a:pPr marL="174625" marR="135890" indent="33020">
              <a:lnSpc>
                <a:spcPts val="2400"/>
              </a:lnSpc>
              <a:spcBef>
                <a:spcPts val="270"/>
              </a:spcBef>
              <a:tabLst>
                <a:tab pos="362585" algn="l"/>
              </a:tabLst>
            </a:pPr>
            <a:r>
              <a:rPr dirty="0" baseline="13888" sz="1200">
                <a:solidFill>
                  <a:srgbClr val="838383"/>
                </a:solidFill>
                <a:latin typeface="Lucida Sans Unicode"/>
                <a:cs typeface="Lucida Sans Unicode"/>
              </a:rPr>
              <a:t>7</a:t>
            </a:r>
            <a:r>
              <a:rPr dirty="0" baseline="13888" sz="1200" spc="585">
                <a:solidFill>
                  <a:srgbClr val="83838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que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los</a:t>
            </a:r>
            <a:r>
              <a:rPr dirty="0" sz="800" spc="190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anteriores</a:t>
            </a:r>
            <a:r>
              <a:rPr dirty="0" sz="800" spc="2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245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esa</a:t>
            </a:r>
            <a:r>
              <a:rPr dirty="0" sz="800" spc="21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fecha,</a:t>
            </a:r>
            <a:r>
              <a:rPr dirty="0" sz="800" spc="2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serán</a:t>
            </a:r>
            <a:r>
              <a:rPr dirty="0" sz="800" spc="23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exclusivamente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24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cargo</a:t>
            </a:r>
            <a:r>
              <a:rPr dirty="0" sz="800" spc="204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11111"/>
                </a:solidFill>
                <a:latin typeface="Lucida Sans Unicode"/>
                <a:cs typeface="Lucida Sans Unicode"/>
              </a:rPr>
              <a:t>la</a:t>
            </a:r>
            <a:r>
              <a:rPr dirty="0" sz="800" spc="254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parte</a:t>
            </a:r>
            <a:r>
              <a:rPr dirty="0" sz="800" spc="254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vendedora.-</a:t>
            </a:r>
            <a:r>
              <a:rPr dirty="0" sz="800" spc="500"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EFEFEF"/>
                </a:solidFill>
                <a:latin typeface="Lucida Sans Unicode"/>
                <a:cs typeface="Lucida Sans Unicode"/>
              </a:rPr>
              <a:t>'</a:t>
            </a:r>
            <a:r>
              <a:rPr dirty="0" sz="800">
                <a:solidFill>
                  <a:srgbClr val="EFEFEF"/>
                </a:solidFill>
                <a:latin typeface="Lucida Sans Unicode"/>
                <a:cs typeface="Lucida Sans Unicode"/>
              </a:rPr>
              <a:t>	</a:t>
            </a:r>
            <a:r>
              <a:rPr dirty="0" sz="800">
                <a:latin typeface="Lucida Sans Unicode"/>
                <a:cs typeface="Lucida Sans Unicode"/>
              </a:rPr>
              <a:t>CONSTANCIAS</a:t>
            </a:r>
            <a:r>
              <a:rPr dirty="0" sz="800" spc="335">
                <a:latin typeface="Lucida Sans Unicode"/>
                <a:cs typeface="Lucida Sans Unicode"/>
              </a:rPr>
              <a:t> </a:t>
            </a:r>
            <a:r>
              <a:rPr dirty="0" sz="800" spc="60">
                <a:latin typeface="Lucida Sans Unicode"/>
                <a:cs typeface="Lucida Sans Unicode"/>
              </a:rPr>
              <a:t>NOTARIALES:</a:t>
            </a:r>
            <a:r>
              <a:rPr dirty="0" sz="800" spc="36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f)</a:t>
            </a:r>
            <a:r>
              <a:rPr dirty="0" sz="800" spc="30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 i="1">
                <a:latin typeface="Arial"/>
                <a:cs typeface="Arial"/>
              </a:rPr>
              <a:t>TITULO.’</a:t>
            </a:r>
            <a:r>
              <a:rPr dirty="0" sz="800" spc="459" i="1"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Lo</a:t>
            </a:r>
            <a:r>
              <a:rPr dirty="0" sz="800" spc="26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enajenado</a:t>
            </a:r>
            <a:r>
              <a:rPr dirty="0" sz="800" spc="33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corresponde</a:t>
            </a:r>
            <a:r>
              <a:rPr dirty="0" sz="800" spc="39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315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Hector</a:t>
            </a:r>
            <a:r>
              <a:rPr dirty="0" sz="800" spc="295"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Daniel</a:t>
            </a:r>
            <a:endParaRPr sz="800">
              <a:latin typeface="Lucida Sans Unicode"/>
              <a:cs typeface="Lucida Sans Unicode"/>
            </a:endParaRPr>
          </a:p>
          <a:p>
            <a:pPr marL="173990">
              <a:lnSpc>
                <a:spcPct val="100000"/>
              </a:lnSpc>
              <a:spcBef>
                <a:spcPts val="1100"/>
              </a:spcBef>
            </a:pPr>
            <a:r>
              <a:rPr dirty="0" sz="850">
                <a:solidFill>
                  <a:srgbClr val="5D5D5D"/>
                </a:solidFill>
                <a:latin typeface="Lucida Sans Unicode"/>
                <a:cs typeface="Lucida Sans Unicode"/>
              </a:rPr>
              <a:t>'*</a:t>
            </a:r>
            <a:r>
              <a:rPr dirty="0" sz="850" spc="455">
                <a:solidFill>
                  <a:srgbClr val="5D5D5D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BRIGNANI</a:t>
            </a:r>
            <a:r>
              <a:rPr dirty="0" sz="850" spc="235">
                <a:latin typeface="Lucida Sans Unicode"/>
                <a:cs typeface="Lucida Sans Unicode"/>
              </a:rPr>
              <a:t> </a:t>
            </a:r>
            <a:r>
              <a:rPr dirty="0" sz="850" spc="-15">
                <a:latin typeface="Lucida Sans Unicode"/>
                <a:cs typeface="Lucida Sans Unicode"/>
              </a:rPr>
              <a:t>siendo</a:t>
            </a:r>
            <a:r>
              <a:rPr dirty="0" sz="850" spc="229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de</a:t>
            </a:r>
            <a:r>
              <a:rPr dirty="0" sz="850" spc="18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estado</a:t>
            </a:r>
            <a:r>
              <a:rPr dirty="0" sz="850" spc="229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civil</a:t>
            </a:r>
            <a:r>
              <a:rPr dirty="0" sz="850" spc="204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divorciado</a:t>
            </a:r>
            <a:r>
              <a:rPr dirty="0" sz="850" spc="26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por</a:t>
            </a:r>
            <a:r>
              <a:rPr dirty="0" sz="850" spc="200">
                <a:latin typeface="Lucida Sans Unicode"/>
                <a:cs typeface="Lucida Sans Unicode"/>
              </a:rPr>
              <a:t> </a:t>
            </a:r>
            <a:r>
              <a:rPr dirty="0" sz="850" spc="-55">
                <a:latin typeface="Lucida Sans Unicode"/>
                <a:cs typeface="Lucida Sans Unicode"/>
              </a:rPr>
              <a:t>Compra</a:t>
            </a:r>
            <a:r>
              <a:rPr dirty="0" sz="850" spc="27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A0A0A"/>
                </a:solidFill>
                <a:latin typeface="Lucida Sans Unicode"/>
                <a:cs typeface="Lucida Sans Unicode"/>
              </a:rPr>
              <a:t>a</a:t>
            </a:r>
            <a:r>
              <a:rPr dirty="0" sz="850" spc="21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Angelica</a:t>
            </a:r>
            <a:r>
              <a:rPr dirty="0" sz="850" spc="25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Lidia</a:t>
            </a:r>
            <a:r>
              <a:rPr dirty="0" sz="850" spc="250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IRIARTE</a:t>
            </a:r>
            <a:r>
              <a:rPr dirty="0" sz="850" spc="265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E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Lucida Sans Unicode"/>
              <a:cs typeface="Lucida Sans Unicode"/>
            </a:endParaRPr>
          </a:p>
          <a:p>
            <a:pPr marL="170815">
              <a:lnSpc>
                <a:spcPct val="100000"/>
              </a:lnSpc>
            </a:pPr>
            <a:r>
              <a:rPr dirty="0" sz="850" spc="-10">
                <a:solidFill>
                  <a:srgbClr val="545454"/>
                </a:solidFill>
                <a:latin typeface="Lucida Sans Unicode"/>
                <a:cs typeface="Lucida Sans Unicode"/>
              </a:rPr>
              <a:t>20</a:t>
            </a:r>
            <a:r>
              <a:rPr dirty="0" sz="850" spc="229">
                <a:solidFill>
                  <a:srgbClr val="545454"/>
                </a:solidFill>
                <a:latin typeface="Lucida Sans Unicode"/>
                <a:cs typeface="Lucida Sans Unicode"/>
              </a:rPr>
              <a:t> </a:t>
            </a:r>
            <a:r>
              <a:rPr dirty="0" baseline="6535" sz="1275">
                <a:latin typeface="Lucida Sans Unicode"/>
                <a:cs typeface="Lucida Sans Unicode"/>
              </a:rPr>
              <a:t>I</a:t>
            </a:r>
            <a:r>
              <a:rPr dirty="0" sz="850">
                <a:latin typeface="Lucida Sans Unicode"/>
                <a:cs typeface="Lucida Sans Unicode"/>
              </a:rPr>
              <a:t>ZAGUIRRE</a:t>
            </a:r>
            <a:r>
              <a:rPr dirty="0" sz="850" spc="190">
                <a:latin typeface="Lucida Sans Unicode"/>
                <a:cs typeface="Lucida Sans Unicode"/>
              </a:rPr>
              <a:t> </a:t>
            </a:r>
            <a:r>
              <a:rPr dirty="0" sz="850" spc="-35">
                <a:solidFill>
                  <a:srgbClr val="161616"/>
                </a:solidFill>
                <a:latin typeface="Lucida Sans Unicode"/>
                <a:cs typeface="Lucida Sans Unicode"/>
              </a:rPr>
              <a:t>según</a:t>
            </a:r>
            <a:r>
              <a:rPr dirty="0" sz="850" spc="-2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escritura</a:t>
            </a:r>
            <a:r>
              <a:rPr dirty="0" sz="850" spc="15">
                <a:latin typeface="Lucida Sans Unicode"/>
                <a:cs typeface="Lucida Sans Unicode"/>
              </a:rPr>
              <a:t> </a:t>
            </a:r>
            <a:r>
              <a:rPr dirty="0" sz="850" spc="-60">
                <a:latin typeface="Lucida Sans Unicode"/>
                <a:cs typeface="Lucida Sans Unicode"/>
              </a:rPr>
              <a:t>número</a:t>
            </a:r>
            <a:r>
              <a:rPr dirty="0" sz="850" spc="25">
                <a:latin typeface="Lucida Sans Unicode"/>
                <a:cs typeface="Lucida Sans Unicode"/>
              </a:rPr>
              <a:t> </a:t>
            </a:r>
            <a:r>
              <a:rPr dirty="0" sz="850" spc="-50">
                <a:latin typeface="Lucida Sans Unicode"/>
                <a:cs typeface="Lucida Sans Unicode"/>
              </a:rPr>
              <a:t>cuatro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2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5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fecha</a:t>
            </a:r>
            <a:r>
              <a:rPr dirty="0" sz="850" spc="-30">
                <a:latin typeface="Lucida Sans Unicode"/>
                <a:cs typeface="Lucida Sans Unicode"/>
              </a:rPr>
              <a:t> </a:t>
            </a:r>
            <a:r>
              <a:rPr dirty="0" sz="850" spc="-10">
                <a:latin typeface="Lucida Sans Unicode"/>
                <a:cs typeface="Lucida Sans Unicode"/>
              </a:rPr>
              <a:t>11</a:t>
            </a:r>
            <a:r>
              <a:rPr dirty="0" sz="850" spc="-10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E0E0E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-35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30">
                <a:latin typeface="Lucida Sans Unicode"/>
                <a:cs typeface="Lucida Sans Unicode"/>
              </a:rPr>
              <a:t>enero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40">
                <a:latin typeface="Lucida Sans Unicode"/>
                <a:cs typeface="Lucida Sans Unicode"/>
              </a:rPr>
              <a:t>de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75">
                <a:latin typeface="Lucida Sans Unicode"/>
                <a:cs typeface="Lucida Sans Unicode"/>
              </a:rPr>
              <a:t>1999</a:t>
            </a:r>
            <a:r>
              <a:rPr dirty="0" sz="850" spc="-3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pasado</a:t>
            </a:r>
            <a:r>
              <a:rPr dirty="0" sz="850" spc="-20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por</a:t>
            </a:r>
            <a:r>
              <a:rPr dirty="0" sz="850" spc="-5">
                <a:latin typeface="Lucida Sans Unicode"/>
                <a:cs typeface="Lucida Sans Unicode"/>
              </a:rPr>
              <a:t> </a:t>
            </a:r>
            <a:r>
              <a:rPr dirty="0" sz="850" spc="-45">
                <a:latin typeface="Lucida Sans Unicode"/>
                <a:cs typeface="Lucida Sans Unicode"/>
              </a:rPr>
              <a:t>ante</a:t>
            </a:r>
            <a:r>
              <a:rPr dirty="0" sz="850" spc="-15">
                <a:latin typeface="Lucida Sans Unicode"/>
                <a:cs typeface="Lucida Sans Unicode"/>
              </a:rPr>
              <a:t> </a:t>
            </a:r>
            <a:r>
              <a:rPr dirty="0" sz="850" spc="-25">
                <a:latin typeface="Lucida Sans Unicode"/>
                <a:cs typeface="Lucida Sans Unicode"/>
              </a:rPr>
              <a:t>la</a:t>
            </a:r>
            <a:endParaRPr sz="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850">
              <a:latin typeface="Lucida Sans Unicode"/>
              <a:cs typeface="Lucida Sans Unicode"/>
            </a:endParaRPr>
          </a:p>
          <a:p>
            <a:pPr algn="just" marL="178435" indent="-6985">
              <a:lnSpc>
                <a:spcPct val="100000"/>
              </a:lnSpc>
            </a:pPr>
            <a:r>
              <a:rPr dirty="0" baseline="20833" sz="1200" spc="-30">
                <a:solidFill>
                  <a:srgbClr val="4D4D4D"/>
                </a:solidFill>
                <a:latin typeface="Lucida Sans Unicode"/>
                <a:cs typeface="Lucida Sans Unicode"/>
              </a:rPr>
              <a:t>2</a:t>
            </a:r>
            <a:r>
              <a:rPr dirty="0" baseline="20833" sz="1200" spc="-12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dirty="0" baseline="20833" sz="1200">
                <a:solidFill>
                  <a:srgbClr val="939393"/>
                </a:solidFill>
                <a:latin typeface="Lucida Sans Unicode"/>
                <a:cs typeface="Lucida Sans Unicode"/>
              </a:rPr>
              <a:t>t</a:t>
            </a:r>
            <a:r>
              <a:rPr dirty="0" baseline="20833" sz="1200" spc="487">
                <a:solidFill>
                  <a:srgbClr val="93939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111111"/>
                </a:solidFill>
                <a:latin typeface="Lucida Sans Unicode"/>
                <a:cs typeface="Lucida Sans Unicode"/>
              </a:rPr>
              <a:t>notaria</a:t>
            </a:r>
            <a:r>
              <a:rPr dirty="0" sz="800" spc="3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Elena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A0A0A"/>
                </a:solidFill>
                <a:latin typeface="Lucida Sans Unicode"/>
                <a:cs typeface="Lucida Sans Unicode"/>
              </a:rPr>
              <a:t>M</a:t>
            </a:r>
            <a:r>
              <a:rPr dirty="0" sz="800" spc="-15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Lamarca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31313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10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Mathieu</a:t>
            </a:r>
            <a:r>
              <a:rPr dirty="0" sz="800" spc="-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titular</a:t>
            </a:r>
            <a:r>
              <a:rPr dirty="0" sz="800" spc="35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del</a:t>
            </a:r>
            <a:r>
              <a:rPr dirty="0" sz="800" spc="-50">
                <a:latin typeface="Lucida Sans Unicode"/>
                <a:cs typeface="Lucida Sans Unicode"/>
              </a:rPr>
              <a:t> </a:t>
            </a:r>
            <a:r>
              <a:rPr dirty="0" sz="800" spc="-25">
                <a:latin typeface="Lucida Sans Unicode"/>
                <a:cs typeface="Lucida Sans Unicode"/>
              </a:rPr>
              <a:t>registro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 spc="-20">
                <a:latin typeface="Lucida Sans Unicode"/>
                <a:cs typeface="Lucida Sans Unicode"/>
              </a:rPr>
              <a:t>notarial</a:t>
            </a:r>
            <a:r>
              <a:rPr dirty="0" sz="800" spc="20">
                <a:latin typeface="Lucida Sans Unicode"/>
                <a:cs typeface="Lucida Sans Unicode"/>
              </a:rPr>
              <a:t> </a:t>
            </a:r>
            <a:r>
              <a:rPr dirty="0" sz="800" spc="55">
                <a:solidFill>
                  <a:srgbClr val="1C1C1C"/>
                </a:solidFill>
                <a:latin typeface="Lucida Sans Unicode"/>
                <a:cs typeface="Lucida Sans Unicode"/>
              </a:rPr>
              <a:t>DOS</a:t>
            </a:r>
            <a:r>
              <a:rPr dirty="0" sz="800" spc="5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F0F0F"/>
                </a:solidFill>
                <a:latin typeface="Lucida Sans Unicode"/>
                <a:cs typeface="Lucida Sans Unicode"/>
              </a:rPr>
              <a:t>del</a:t>
            </a:r>
            <a:r>
              <a:rPr dirty="0" sz="800" spc="-55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Partido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2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latin typeface="Lucida Sans Unicode"/>
                <a:cs typeface="Lucida Sans Unicode"/>
              </a:rPr>
              <a:t>Cañuelas,</a:t>
            </a:r>
            <a:endParaRPr sz="800">
              <a:latin typeface="Lucida Sans Unicode"/>
              <a:cs typeface="Lucida Sans Unicode"/>
            </a:endParaRPr>
          </a:p>
          <a:p>
            <a:pPr algn="just" marL="179705" marR="135255" indent="-1270">
              <a:lnSpc>
                <a:spcPct val="248400"/>
              </a:lnSpc>
              <a:spcBef>
                <a:spcPts val="105"/>
              </a:spcBef>
            </a:pPr>
            <a:r>
              <a:rPr dirty="0" sz="800">
                <a:solidFill>
                  <a:srgbClr val="606060"/>
                </a:solidFill>
                <a:latin typeface="Lucida Sans Unicode"/>
                <a:cs typeface="Lucida Sans Unicode"/>
              </a:rPr>
              <a:t>'-</a:t>
            </a:r>
            <a:r>
              <a:rPr dirty="0" sz="800" spc="360">
                <a:solidFill>
                  <a:srgbClr val="606060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C0C0C"/>
                </a:solidFill>
                <a:latin typeface="Lucida Sans Unicode"/>
                <a:cs typeface="Lucida Sans Unicode"/>
              </a:rPr>
              <a:t>inscripta</a:t>
            </a:r>
            <a:r>
              <a:rPr dirty="0" sz="800" spc="17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0F0F0F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4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el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registro</a:t>
            </a:r>
            <a:r>
              <a:rPr dirty="0" sz="800" spc="13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81818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125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70">
                <a:solidFill>
                  <a:srgbClr val="131313"/>
                </a:solidFill>
                <a:latin typeface="Lucida Sans Unicode"/>
                <a:cs typeface="Lucida Sans Unicode"/>
              </a:rPr>
              <a:t>Ta</a:t>
            </a:r>
            <a:r>
              <a:rPr dirty="0" sz="800" spc="105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propiedad</a:t>
            </a:r>
            <a:r>
              <a:rPr dirty="0" sz="800" spc="15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A1A1A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4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15</a:t>
            </a:r>
            <a:r>
              <a:rPr dirty="0" sz="800" spc="85"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6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enero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de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1999</a:t>
            </a:r>
            <a:r>
              <a:rPr dirty="0" sz="800" spc="12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en</a:t>
            </a:r>
            <a:r>
              <a:rPr dirty="0" sz="800" spc="105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10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matricula</a:t>
            </a:r>
            <a:r>
              <a:rPr dirty="0" sz="800" spc="1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1919</a:t>
            </a:r>
            <a:r>
              <a:rPr dirty="0" sz="800" spc="165"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111111"/>
                </a:solidFill>
                <a:latin typeface="Lucida Sans Unicode"/>
                <a:cs typeface="Lucida Sans Unicode"/>
              </a:rPr>
              <a:t>de </a:t>
            </a:r>
            <a:r>
              <a:rPr dirty="0" baseline="20833" sz="1200">
                <a:solidFill>
                  <a:srgbClr val="4F4F4F"/>
                </a:solidFill>
                <a:latin typeface="Lucida Sans Unicode"/>
                <a:cs typeface="Lucida Sans Unicode"/>
              </a:rPr>
              <a:t>2Ü</a:t>
            </a:r>
            <a:r>
              <a:rPr dirty="0" baseline="20833" sz="1200" spc="509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Cañuelas</a:t>
            </a:r>
            <a:r>
              <a:rPr dirty="0" sz="800" spc="8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(15)</a:t>
            </a:r>
            <a:r>
              <a:rPr dirty="0" sz="800" spc="70">
                <a:latin typeface="Lucida Sans Unicode"/>
                <a:cs typeface="Lucida Sans Unicode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y</a:t>
            </a:r>
            <a:r>
              <a:rPr dirty="0" sz="800" spc="45">
                <a:latin typeface="Lucida Sans Unicode"/>
                <a:cs typeface="Lucida Sans Unicode"/>
              </a:rPr>
              <a:t> </a:t>
            </a:r>
            <a:r>
              <a:rPr dirty="0" sz="800" b="1">
                <a:solidFill>
                  <a:srgbClr val="131313"/>
                </a:solidFill>
                <a:latin typeface="Arial"/>
                <a:cs typeface="Arial"/>
              </a:rPr>
              <a:t>cuyo</a:t>
            </a:r>
            <a:r>
              <a:rPr dirty="0" sz="800" spc="105" b="1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1A1A1A"/>
                </a:solidFill>
                <a:latin typeface="Lucida Sans Unicode"/>
                <a:cs typeface="Lucida Sans Unicode"/>
              </a:rPr>
              <a:t>SEGUNDO</a:t>
            </a:r>
            <a:r>
              <a:rPr dirty="0" sz="800" spc="13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00" b="1">
                <a:solidFill>
                  <a:srgbClr val="111111"/>
                </a:solidFill>
                <a:latin typeface="Arial"/>
                <a:cs typeface="Arial"/>
              </a:rPr>
              <a:t>TESTIMONIO</a:t>
            </a:r>
            <a:r>
              <a:rPr dirty="0" sz="800" spc="16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51515"/>
                </a:solidFill>
                <a:latin typeface="Lucida Sans Unicode"/>
                <a:cs typeface="Lucida Sans Unicode"/>
              </a:rPr>
              <a:t>en</a:t>
            </a:r>
            <a:r>
              <a:rPr dirty="0" sz="800" spc="4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sz="800" b="1">
                <a:latin typeface="Arial"/>
                <a:cs typeface="Arial"/>
              </a:rPr>
              <a:t>original</a:t>
            </a:r>
            <a:r>
              <a:rPr dirty="0" sz="800" spc="14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tengo</a:t>
            </a:r>
            <a:r>
              <a:rPr dirty="0" sz="800" spc="170" b="1"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111111"/>
                </a:solidFill>
                <a:latin typeface="Arial"/>
                <a:cs typeface="Arial"/>
              </a:rPr>
              <a:t>a</a:t>
            </a:r>
            <a:r>
              <a:rPr dirty="0" sz="800" spc="35" b="1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>
                <a:latin typeface="Lucida Sans Unicode"/>
                <a:cs typeface="Lucida Sans Unicode"/>
              </a:rPr>
              <a:t>la</a:t>
            </a:r>
            <a:r>
              <a:rPr dirty="0" sz="800" spc="60">
                <a:latin typeface="Lucida Sans Unicode"/>
                <a:cs typeface="Lucida Sans Unicode"/>
              </a:rPr>
              <a:t> </a:t>
            </a:r>
            <a:r>
              <a:rPr dirty="0" sz="800" b="1">
                <a:latin typeface="Arial"/>
                <a:cs typeface="Arial"/>
              </a:rPr>
              <a:t>vista</a:t>
            </a:r>
            <a:r>
              <a:rPr dirty="0" sz="800" spc="60" b="1"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C0C0C"/>
                </a:solidFill>
                <a:latin typeface="Lucida Sans Unicode"/>
                <a:cs typeface="Lucida Sans Unicode"/>
              </a:rPr>
              <a:t>para</a:t>
            </a:r>
            <a:r>
              <a:rPr dirty="0" sz="800" spc="14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dirty="0" sz="800" b="1">
                <a:solidFill>
                  <a:srgbClr val="0A0A0A"/>
                </a:solidFill>
                <a:latin typeface="Arial"/>
                <a:cs typeface="Arial"/>
              </a:rPr>
              <a:t>este</a:t>
            </a:r>
            <a:r>
              <a:rPr dirty="0" sz="800" spc="95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0C0C0C"/>
                </a:solidFill>
                <a:latin typeface="Lucida Sans Unicode"/>
                <a:cs typeface="Lucida Sans Unicode"/>
              </a:rPr>
              <a:t>acto </a:t>
            </a:r>
            <a:r>
              <a:rPr dirty="0" baseline="20833" sz="1200">
                <a:solidFill>
                  <a:srgbClr val="606060"/>
                </a:solidFill>
                <a:latin typeface="Lucida Sans Unicode"/>
                <a:cs typeface="Lucida Sans Unicode"/>
              </a:rPr>
              <a:t>2Ú</a:t>
            </a:r>
            <a:r>
              <a:rPr dirty="0" baseline="20833" sz="1200" spc="487">
                <a:solidFill>
                  <a:srgbClr val="606060"/>
                </a:solidFill>
                <a:latin typeface="Lucida Sans Unicode"/>
                <a:cs typeface="Lucida Sans Unicode"/>
              </a:rPr>
              <a:t> </a:t>
            </a:r>
            <a:r>
              <a:rPr dirty="0" baseline="13888" sz="1200" b="1">
                <a:latin typeface="Arial"/>
                <a:cs typeface="Arial"/>
              </a:rPr>
              <a:t>e</a:t>
            </a:r>
            <a:r>
              <a:rPr dirty="0" sz="800" b="1">
                <a:latin typeface="Arial"/>
                <a:cs typeface="Arial"/>
              </a:rPr>
              <a:t>xpedido</a:t>
            </a:r>
            <a:r>
              <a:rPr dirty="0" sz="800" spc="390" b="1">
                <a:latin typeface="Arial"/>
                <a:cs typeface="Arial"/>
              </a:rPr>
              <a:t> </a:t>
            </a:r>
            <a:r>
              <a:rPr dirty="0" baseline="3472" sz="1200">
                <a:solidFill>
                  <a:srgbClr val="151515"/>
                </a:solidFill>
                <a:latin typeface="Lucida Sans Unicode"/>
                <a:cs typeface="Lucida Sans Unicode"/>
              </a:rPr>
              <a:t>por</a:t>
            </a:r>
            <a:r>
              <a:rPr dirty="0" baseline="3472" sz="1200" spc="-89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 spc="-157">
                <a:latin typeface="Lucida Sans Unicode"/>
                <a:cs typeface="Lucida Sans Unicode"/>
              </a:rPr>
              <a:t>-</a:t>
            </a:r>
            <a:r>
              <a:rPr dirty="0" baseline="3472" sz="1200">
                <a:latin typeface="Lucida Sans Unicode"/>
                <a:cs typeface="Lucida Sans Unicode"/>
              </a:rPr>
              <a:t>el</a:t>
            </a:r>
            <a:r>
              <a:rPr dirty="0" baseline="3472" sz="1200" spc="375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131313"/>
                </a:solidFill>
                <a:latin typeface="Lucida Sans Unicode"/>
                <a:cs typeface="Lucida Sans Unicode"/>
              </a:rPr>
              <a:t>Archivo</a:t>
            </a:r>
            <a:r>
              <a:rPr dirty="0" baseline="3472" sz="1200" spc="359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baseline="3472" sz="1200" spc="352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Actuaciones</a:t>
            </a:r>
            <a:r>
              <a:rPr dirty="0" baseline="3472" sz="1200" spc="434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Notariales</a:t>
            </a:r>
            <a:r>
              <a:rPr dirty="0" baseline="3472" sz="1200" spc="450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latin typeface="Lucida Sans Unicode"/>
                <a:cs typeface="Lucida Sans Unicode"/>
              </a:rPr>
              <a:t>del</a:t>
            </a:r>
            <a:r>
              <a:rPr dirty="0" baseline="3472" sz="1200" spc="44"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0F0F0F"/>
                </a:solidFill>
                <a:latin typeface="Lucida Sans Unicode"/>
                <a:cs typeface="Lucida Sans Unicode"/>
              </a:rPr>
              <a:t>T&lt;›legio</a:t>
            </a:r>
            <a:r>
              <a:rPr dirty="0" baseline="3472" sz="1200" spc="397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1A1A1A"/>
                </a:solidFill>
                <a:latin typeface="Lucida Sans Unicode"/>
                <a:cs typeface="Lucida Sans Unicode"/>
              </a:rPr>
              <a:t>de</a:t>
            </a:r>
            <a:r>
              <a:rPr dirty="0" baseline="3472" sz="1200" spc="277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111111"/>
                </a:solidFill>
                <a:latin typeface="Lucida Sans Unicode"/>
                <a:cs typeface="Lucida Sans Unicode"/>
              </a:rPr>
              <a:t>Éscribanos</a:t>
            </a:r>
            <a:r>
              <a:rPr dirty="0" baseline="3472" sz="1200" spc="352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>
                <a:solidFill>
                  <a:srgbClr val="1F1F1F"/>
                </a:solidFill>
                <a:latin typeface="Lucida Sans Unicode"/>
                <a:cs typeface="Lucida Sans Unicode"/>
              </a:rPr>
              <a:t>de</a:t>
            </a:r>
            <a:r>
              <a:rPr dirty="0" baseline="3472" sz="1200" spc="277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dirty="0" baseline="3472" sz="1200" spc="-37">
                <a:solidFill>
                  <a:srgbClr val="151515"/>
                </a:solidFill>
                <a:latin typeface="Lucida Sans Unicode"/>
                <a:cs typeface="Lucida Sans Unicode"/>
              </a:rPr>
              <a:t>la </a:t>
            </a:r>
            <a:r>
              <a:rPr dirty="0" baseline="16339" sz="1275" spc="-15">
                <a:solidFill>
                  <a:srgbClr val="4F4F4F"/>
                </a:solidFill>
                <a:latin typeface="Lucida Sans Unicode"/>
                <a:cs typeface="Lucida Sans Unicode"/>
              </a:rPr>
              <a:t>25</a:t>
            </a:r>
            <a:r>
              <a:rPr dirty="0" baseline="16339" sz="1275" spc="179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provincia</a:t>
            </a:r>
            <a:r>
              <a:rPr dirty="0" sz="850" spc="13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0F0F0F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14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Buenos</a:t>
            </a:r>
            <a:r>
              <a:rPr dirty="0" sz="850" spc="10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Aires</a:t>
            </a:r>
            <a:r>
              <a:rPr dirty="0" sz="850" spc="90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el</a:t>
            </a:r>
            <a:r>
              <a:rPr dirty="0" sz="850" spc="2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A1A1A"/>
                </a:solidFill>
                <a:latin typeface="Lucida Sans Unicode"/>
                <a:cs typeface="Lucida Sans Unicode"/>
              </a:rPr>
              <a:t>17</a:t>
            </a:r>
            <a:r>
              <a:rPr dirty="0" sz="850" spc="105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12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31313"/>
                </a:solidFill>
                <a:latin typeface="Lucida Sans Unicode"/>
                <a:cs typeface="Lucida Sans Unicode"/>
              </a:rPr>
              <a:t>agosto</a:t>
            </a:r>
            <a:r>
              <a:rPr dirty="0" sz="850" spc="14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de</a:t>
            </a:r>
            <a:r>
              <a:rPr dirty="0" sz="850" spc="85"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A1A1A"/>
                </a:solidFill>
                <a:latin typeface="Lucida Sans Unicode"/>
                <a:cs typeface="Lucida Sans Unicode"/>
              </a:rPr>
              <a:t>2022</a:t>
            </a:r>
            <a:r>
              <a:rPr dirty="0" sz="850" spc="7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282828"/>
                </a:solidFill>
                <a:latin typeface="Lucida Sans Unicode"/>
                <a:cs typeface="Lucida Sans Unicode"/>
              </a:rPr>
              <a:t>e</a:t>
            </a:r>
            <a:r>
              <a:rPr dirty="0" sz="850" spc="6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Inscripto</a:t>
            </a:r>
            <a:r>
              <a:rPr dirty="0" sz="850" spc="10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A1A1A"/>
                </a:solidFill>
                <a:latin typeface="Lucida Sans Unicode"/>
                <a:cs typeface="Lucida Sans Unicode"/>
              </a:rPr>
              <a:t>en</a:t>
            </a:r>
            <a:r>
              <a:rPr dirty="0" sz="850" spc="9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el</a:t>
            </a:r>
            <a:r>
              <a:rPr dirty="0" sz="850" spc="105">
                <a:latin typeface="Lucida Sans Unicode"/>
                <a:cs typeface="Lucida Sans Unicode"/>
              </a:rPr>
              <a:t> </a:t>
            </a:r>
            <a:r>
              <a:rPr dirty="0" sz="850">
                <a:latin typeface="Lucida Sans Unicode"/>
                <a:cs typeface="Lucida Sans Unicode"/>
              </a:rPr>
              <a:t>Registro</a:t>
            </a:r>
            <a:r>
              <a:rPr dirty="0" sz="850" spc="145">
                <a:latin typeface="Lucida Sans Unicode"/>
                <a:cs typeface="Lucida Sans Unicode"/>
              </a:rPr>
              <a:t> </a:t>
            </a:r>
            <a:r>
              <a:rPr dirty="0" sz="850">
                <a:solidFill>
                  <a:srgbClr val="111111"/>
                </a:solidFill>
                <a:latin typeface="Lucida Sans Unicode"/>
                <a:cs typeface="Lucida Sans Unicode"/>
              </a:rPr>
              <a:t>de</a:t>
            </a:r>
            <a:r>
              <a:rPr dirty="0" sz="850" spc="75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dirty="0" sz="850" spc="-25">
                <a:solidFill>
                  <a:srgbClr val="1D1D1D"/>
                </a:solidFill>
                <a:latin typeface="Lucida Sans Unicode"/>
                <a:cs typeface="Lucida Sans Unicode"/>
              </a:rPr>
              <a:t>la</a:t>
            </a:r>
            <a:endParaRPr sz="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brando cuello</dc:creator>
  <dcterms:created xsi:type="dcterms:W3CDTF">2025-10-21T10:19:42Z</dcterms:created>
  <dcterms:modified xsi:type="dcterms:W3CDTF">2025-10-21T10:19:42Z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2025-10-21T00:00:00Z</vt:filetime>
  </property>
  <property fmtid="{D5CDD505-2E9C-101B-9397-08002B2CF9AE}" pid="5" name="Producer">
    <vt:lpwstr>Microsoft® Word 2019</vt:lpwstr>
  </property>
</Properties>
</file>