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84147" y="6195059"/>
            <a:ext cx="1559052" cy="77266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39011" y="928115"/>
            <a:ext cx="630936" cy="61264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96128" y="982979"/>
            <a:ext cx="758951" cy="69037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609844" y="1668779"/>
            <a:ext cx="722376" cy="11887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507991" y="2272283"/>
            <a:ext cx="1947672" cy="35204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55064" y="7310627"/>
            <a:ext cx="525780" cy="1188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40102" y="1512061"/>
            <a:ext cx="10096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35">
                <a:latin typeface="Arial Black"/>
                <a:cs typeface="Arial Black"/>
              </a:rPr>
              <a:t>EN</a:t>
            </a:r>
            <a:r>
              <a:rPr dirty="0" sz="1350" spc="-40">
                <a:latin typeface="Arial Black"/>
                <a:cs typeface="Arial Black"/>
              </a:rPr>
              <a:t> </a:t>
            </a:r>
            <a:r>
              <a:rPr dirty="0" sz="1350" spc="-130">
                <a:latin typeface="Arial Black"/>
                <a:cs typeface="Arial Black"/>
              </a:rPr>
              <a:t>BLOQUE</a:t>
            </a:r>
            <a:endParaRPr sz="1350">
              <a:latin typeface="Arial Black"/>
              <a:cs typeface="Arial Black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49673" y="1683257"/>
            <a:ext cx="99568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0" b="1">
                <a:latin typeface="Calibri"/>
                <a:cs typeface="Calibri"/>
              </a:rPr>
              <a:t>cOOP.</a:t>
            </a:r>
            <a:r>
              <a:rPr dirty="0" sz="650" spc="60" b="1">
                <a:latin typeface="Calibri"/>
                <a:cs typeface="Calibri"/>
              </a:rPr>
              <a:t> </a:t>
            </a:r>
            <a:r>
              <a:rPr dirty="0" sz="650" spc="10" b="1">
                <a:latin typeface="Calibri"/>
                <a:cs typeface="Calibri"/>
              </a:rPr>
              <a:t>DE</a:t>
            </a:r>
            <a:r>
              <a:rPr dirty="0" sz="650" spc="114" b="1">
                <a:latin typeface="Calibri"/>
                <a:cs typeface="Calibri"/>
              </a:rPr>
              <a:t> </a:t>
            </a:r>
            <a:r>
              <a:rPr dirty="0" sz="650" spc="45" b="1">
                <a:latin typeface="Calibri"/>
                <a:cs typeface="Calibri"/>
              </a:rPr>
              <a:t>TRABAJO</a:t>
            </a:r>
            <a:r>
              <a:rPr dirty="0" sz="650" spc="105" b="1">
                <a:latin typeface="Calibri"/>
                <a:cs typeface="Calibri"/>
              </a:rPr>
              <a:t> </a:t>
            </a:r>
            <a:r>
              <a:rPr dirty="0" sz="650" spc="-20" b="1">
                <a:latin typeface="Calibri"/>
                <a:cs typeface="Calibri"/>
              </a:rPr>
              <a:t>LTDA</a:t>
            </a:r>
            <a:endParaRPr sz="6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54311" y="2754154"/>
            <a:ext cx="5412740" cy="245110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90"/>
              </a:spcBef>
            </a:pPr>
            <a:r>
              <a:rPr dirty="0" sz="1200" spc="-204">
                <a:latin typeface="Arial Black"/>
                <a:cs typeface="Arial Black"/>
              </a:rPr>
              <a:t>Municipalidad</a:t>
            </a:r>
            <a:r>
              <a:rPr dirty="0" sz="1200" spc="175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de</a:t>
            </a:r>
            <a:r>
              <a:rPr dirty="0" sz="1200" spc="-15">
                <a:latin typeface="Arial Black"/>
                <a:cs typeface="Arial Black"/>
              </a:rPr>
              <a:t> </a:t>
            </a:r>
            <a:r>
              <a:rPr dirty="0" sz="1200" spc="-110">
                <a:latin typeface="Arial Black"/>
                <a:cs typeface="Arial Black"/>
              </a:rPr>
              <a:t>Cañuelas</a:t>
            </a:r>
            <a:endParaRPr sz="1200">
              <a:latin typeface="Arial Black"/>
              <a:cs typeface="Arial Black"/>
            </a:endParaRPr>
          </a:p>
          <a:p>
            <a:pPr marL="13970" marR="4646930" indent="-1905">
              <a:lnSpc>
                <a:spcPts val="1480"/>
              </a:lnSpc>
              <a:spcBef>
                <a:spcPts val="50"/>
              </a:spcBef>
            </a:pPr>
            <a:r>
              <a:rPr dirty="0" sz="1150" spc="-105">
                <a:latin typeface="Arial Black"/>
                <a:cs typeface="Arial Black"/>
              </a:rPr>
              <a:t>Intendente </a:t>
            </a:r>
            <a:r>
              <a:rPr dirty="0" sz="1150" spc="-185">
                <a:latin typeface="Arial Black"/>
                <a:cs typeface="Arial Black"/>
              </a:rPr>
              <a:t>Marisa</a:t>
            </a:r>
            <a:r>
              <a:rPr dirty="0" sz="1150" spc="85">
                <a:latin typeface="Arial Black"/>
                <a:cs typeface="Arial Black"/>
              </a:rPr>
              <a:t> </a:t>
            </a:r>
            <a:r>
              <a:rPr dirty="0" sz="1150" spc="-220">
                <a:latin typeface="Arial Black"/>
                <a:cs typeface="Arial Black"/>
              </a:rPr>
              <a:t>Fassi</a:t>
            </a:r>
            <a:endParaRPr sz="1150">
              <a:latin typeface="Arial Black"/>
              <a:cs typeface="Arial Black"/>
            </a:endParaRPr>
          </a:p>
          <a:p>
            <a:pPr algn="just" marL="13335" marR="5080">
              <a:lnSpc>
                <a:spcPct val="101400"/>
              </a:lnSpc>
              <a:spcBef>
                <a:spcPts val="1395"/>
              </a:spcBef>
            </a:pPr>
            <a:r>
              <a:rPr dirty="0" sz="1200" spc="-229">
                <a:latin typeface="Arial Black"/>
                <a:cs typeface="Arial Black"/>
              </a:rPr>
              <a:t>Me</a:t>
            </a:r>
            <a:r>
              <a:rPr dirty="0" sz="1200" spc="40">
                <a:latin typeface="Arial Black"/>
                <a:cs typeface="Arial Black"/>
              </a:rPr>
              <a:t> </a:t>
            </a:r>
            <a:r>
              <a:rPr dirty="0" sz="1200" spc="-170">
                <a:latin typeface="Arial Black"/>
                <a:cs typeface="Arial Black"/>
              </a:rPr>
              <a:t>dirijo</a:t>
            </a:r>
            <a:r>
              <a:rPr dirty="0" sz="1200" spc="45">
                <a:latin typeface="Arial Black"/>
                <a:cs typeface="Arial Black"/>
              </a:rPr>
              <a:t> </a:t>
            </a:r>
            <a:r>
              <a:rPr dirty="0" sz="1200" spc="-340">
                <a:latin typeface="Arial Black"/>
                <a:cs typeface="Arial Black"/>
              </a:rPr>
              <a:t>a</a:t>
            </a:r>
            <a:r>
              <a:rPr dirty="0" sz="1200" spc="25">
                <a:latin typeface="Arial Black"/>
                <a:cs typeface="Arial Black"/>
              </a:rPr>
              <a:t> </a:t>
            </a:r>
            <a:r>
              <a:rPr dirty="0" sz="1200" spc="-185">
                <a:latin typeface="Arial Black"/>
                <a:cs typeface="Arial Black"/>
              </a:rPr>
              <a:t>Ud.,</a:t>
            </a:r>
            <a:r>
              <a:rPr dirty="0" sz="1200" spc="-20">
                <a:latin typeface="Arial Black"/>
                <a:cs typeface="Arial Black"/>
              </a:rPr>
              <a:t> </a:t>
            </a:r>
            <a:r>
              <a:rPr dirty="0" sz="1200" spc="-204">
                <a:latin typeface="Arial Black"/>
                <a:cs typeface="Arial Black"/>
              </a:rPr>
              <a:t>en</a:t>
            </a:r>
            <a:r>
              <a:rPr dirty="0" sz="1200" spc="-20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carácter</a:t>
            </a:r>
            <a:r>
              <a:rPr dirty="0" sz="1200" spc="8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1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presidente</a:t>
            </a:r>
            <a:r>
              <a:rPr dirty="0" sz="1200" spc="14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1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la</a:t>
            </a:r>
            <a:r>
              <a:rPr dirty="0" sz="1200" spc="5">
                <a:latin typeface="Arial Black"/>
                <a:cs typeface="Arial Black"/>
              </a:rPr>
              <a:t> </a:t>
            </a:r>
            <a:r>
              <a:rPr dirty="0" sz="1200" spc="-204">
                <a:latin typeface="Arial Black"/>
                <a:cs typeface="Arial Black"/>
              </a:rPr>
              <a:t>Coop.</a:t>
            </a:r>
            <a:r>
              <a:rPr dirty="0" sz="1200" spc="15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-15">
                <a:latin typeface="Arial Black"/>
                <a:cs typeface="Arial Black"/>
              </a:rPr>
              <a:t> </a:t>
            </a:r>
            <a:r>
              <a:rPr dirty="0" sz="1200" spc="-195">
                <a:latin typeface="Arial Black"/>
                <a:cs typeface="Arial Black"/>
              </a:rPr>
              <a:t>trabajo</a:t>
            </a:r>
            <a:r>
              <a:rPr dirty="0" sz="1200" spc="3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En</a:t>
            </a:r>
            <a:r>
              <a:rPr dirty="0" sz="1200" spc="-20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Bloque</a:t>
            </a:r>
            <a:r>
              <a:rPr dirty="0" sz="1200" spc="80">
                <a:latin typeface="Arial Black"/>
                <a:cs typeface="Arial Black"/>
              </a:rPr>
              <a:t> </a:t>
            </a:r>
            <a:r>
              <a:rPr dirty="0" sz="1200" spc="-229">
                <a:latin typeface="Arial Black"/>
                <a:cs typeface="Arial Black"/>
              </a:rPr>
              <a:t>Ltda.</a:t>
            </a:r>
            <a:r>
              <a:rPr dirty="0" sz="1200" spc="365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y</a:t>
            </a:r>
            <a:r>
              <a:rPr dirty="0" sz="1200" spc="-35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en</a:t>
            </a:r>
            <a:r>
              <a:rPr dirty="0" sz="1200" spc="-114">
                <a:latin typeface="Arial Black"/>
                <a:cs typeface="Arial Black"/>
              </a:rPr>
              <a:t> </a:t>
            </a:r>
            <a:r>
              <a:rPr dirty="0" sz="1200" spc="-204">
                <a:latin typeface="Arial Black"/>
                <a:cs typeface="Arial Black"/>
              </a:rPr>
              <a:t>representación</a:t>
            </a:r>
            <a:r>
              <a:rPr dirty="0" sz="1200" spc="55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114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la</a:t>
            </a:r>
            <a:r>
              <a:rPr dirty="0" sz="1200" spc="114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Comisión</a:t>
            </a:r>
            <a:r>
              <a:rPr dirty="0" sz="1200" spc="12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125">
                <a:latin typeface="Arial Black"/>
                <a:cs typeface="Arial Black"/>
              </a:rPr>
              <a:t> </a:t>
            </a:r>
            <a:r>
              <a:rPr dirty="0" sz="1200" spc="-229">
                <a:latin typeface="Arial Black"/>
                <a:cs typeface="Arial Black"/>
              </a:rPr>
              <a:t>vecinos</a:t>
            </a:r>
            <a:r>
              <a:rPr dirty="0" sz="1200" spc="12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80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la</a:t>
            </a:r>
            <a:r>
              <a:rPr dirty="0" sz="1200" spc="114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Comunidad</a:t>
            </a:r>
            <a:r>
              <a:rPr dirty="0" sz="1200" spc="245">
                <a:latin typeface="Arial Black"/>
                <a:cs typeface="Arial Black"/>
              </a:rPr>
              <a:t> </a:t>
            </a:r>
            <a:r>
              <a:rPr dirty="0" sz="1200" spc="-315">
                <a:latin typeface="Arial Black"/>
                <a:cs typeface="Arial Black"/>
              </a:rPr>
              <a:t>ARCA</a:t>
            </a:r>
            <a:r>
              <a:rPr dirty="0" sz="1200" spc="10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Juan</a:t>
            </a:r>
            <a:r>
              <a:rPr dirty="0" sz="1200" spc="110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XXII,</a:t>
            </a:r>
            <a:r>
              <a:rPr dirty="0" sz="1200" spc="130">
                <a:latin typeface="Arial Black"/>
                <a:cs typeface="Arial Black"/>
              </a:rPr>
              <a:t> </a:t>
            </a:r>
            <a:r>
              <a:rPr dirty="0" sz="1200" spc="-340">
                <a:latin typeface="Arial Black"/>
                <a:cs typeface="Arial Black"/>
              </a:rPr>
              <a:t>a</a:t>
            </a:r>
            <a:r>
              <a:rPr dirty="0" sz="1200" spc="140">
                <a:latin typeface="Arial Black"/>
                <a:cs typeface="Arial Black"/>
              </a:rPr>
              <a:t> </a:t>
            </a:r>
            <a:r>
              <a:rPr dirty="0" sz="1200" spc="-165">
                <a:latin typeface="Arial Black"/>
                <a:cs typeface="Arial Black"/>
              </a:rPr>
              <a:t>fin</a:t>
            </a:r>
            <a:r>
              <a:rPr dirty="0" sz="1200" spc="7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de</a:t>
            </a:r>
            <a:r>
              <a:rPr dirty="0" sz="1200" spc="-110">
                <a:latin typeface="Arial Black"/>
                <a:cs typeface="Arial Black"/>
              </a:rPr>
              <a:t> </a:t>
            </a:r>
            <a:r>
              <a:rPr dirty="0" sz="1200" spc="-210">
                <a:latin typeface="Arial Black"/>
                <a:cs typeface="Arial Black"/>
              </a:rPr>
              <a:t>solicitar</a:t>
            </a:r>
            <a:r>
              <a:rPr dirty="0" sz="1200" spc="120">
                <a:latin typeface="Arial Black"/>
                <a:cs typeface="Arial Black"/>
              </a:rPr>
              <a:t> </a:t>
            </a:r>
            <a:r>
              <a:rPr dirty="0" sz="1200" spc="-245">
                <a:latin typeface="Arial Black"/>
                <a:cs typeface="Arial Black"/>
              </a:rPr>
              <a:t>una</a:t>
            </a:r>
            <a:r>
              <a:rPr dirty="0" sz="1200" spc="75">
                <a:latin typeface="Arial Black"/>
                <a:cs typeface="Arial Black"/>
              </a:rPr>
              <a:t> </a:t>
            </a:r>
            <a:r>
              <a:rPr dirty="0" sz="1200" spc="-195">
                <a:latin typeface="Arial Black"/>
                <a:cs typeface="Arial Black"/>
              </a:rPr>
              <a:t>reunión</a:t>
            </a:r>
            <a:r>
              <a:rPr dirty="0" sz="1200" spc="85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con</a:t>
            </a:r>
            <a:r>
              <a:rPr dirty="0" sz="1200" spc="30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carácter</a:t>
            </a:r>
            <a:r>
              <a:rPr dirty="0" sz="1200" spc="114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de</a:t>
            </a:r>
            <a:r>
              <a:rPr dirty="0" sz="1200" spc="85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urgente</a:t>
            </a:r>
            <a:r>
              <a:rPr dirty="0" sz="1200" spc="10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con</a:t>
            </a:r>
            <a:r>
              <a:rPr dirty="0" sz="1200" spc="30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la</a:t>
            </a:r>
            <a:r>
              <a:rPr dirty="0" sz="1200" spc="90">
                <a:latin typeface="Arial Black"/>
                <a:cs typeface="Arial Black"/>
              </a:rPr>
              <a:t> </a:t>
            </a:r>
            <a:r>
              <a:rPr dirty="0" sz="1200" spc="-210">
                <a:latin typeface="Arial Black"/>
                <a:cs typeface="Arial Black"/>
              </a:rPr>
              <a:t>intención</a:t>
            </a:r>
            <a:r>
              <a:rPr dirty="0" sz="1200" spc="110">
                <a:latin typeface="Arial Black"/>
                <a:cs typeface="Arial Black"/>
              </a:rPr>
              <a:t> </a:t>
            </a:r>
            <a:r>
              <a:rPr dirty="0" sz="1200" spc="-229">
                <a:latin typeface="Arial Black"/>
                <a:cs typeface="Arial Black"/>
              </a:rPr>
              <a:t>concretar</a:t>
            </a:r>
            <a:r>
              <a:rPr dirty="0" sz="1200" spc="16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la</a:t>
            </a:r>
            <a:r>
              <a:rPr dirty="0" sz="1200" spc="90">
                <a:latin typeface="Arial Black"/>
                <a:cs typeface="Arial Black"/>
              </a:rPr>
              <a:t> </a:t>
            </a:r>
            <a:r>
              <a:rPr dirty="0" sz="1200" spc="-195">
                <a:latin typeface="Arial Black"/>
                <a:cs typeface="Arial Black"/>
              </a:rPr>
              <a:t>finalización</a:t>
            </a:r>
            <a:r>
              <a:rPr dirty="0" sz="1200" spc="-125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-30">
                <a:latin typeface="Arial Black"/>
                <a:cs typeface="Arial Black"/>
              </a:rPr>
              <a:t> </a:t>
            </a:r>
            <a:r>
              <a:rPr dirty="0" sz="1200" spc="-245">
                <a:latin typeface="Arial Black"/>
                <a:cs typeface="Arial Black"/>
              </a:rPr>
              <a:t>las</a:t>
            </a:r>
            <a:r>
              <a:rPr dirty="0" sz="1200" spc="-1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reuniones</a:t>
            </a:r>
            <a:r>
              <a:rPr dirty="0" sz="1200" spc="5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en</a:t>
            </a:r>
            <a:r>
              <a:rPr dirty="0" sz="1200" spc="-85">
                <a:latin typeface="Arial Black"/>
                <a:cs typeface="Arial Black"/>
              </a:rPr>
              <a:t> </a:t>
            </a:r>
            <a:r>
              <a:rPr dirty="0" sz="1200" spc="-180">
                <a:latin typeface="Arial Black"/>
                <a:cs typeface="Arial Black"/>
              </a:rPr>
              <a:t>torno</a:t>
            </a:r>
            <a:r>
              <a:rPr dirty="0" sz="1200" spc="-20">
                <a:latin typeface="Arial Black"/>
                <a:cs typeface="Arial Black"/>
              </a:rPr>
              <a:t> </a:t>
            </a:r>
            <a:r>
              <a:rPr dirty="0" sz="1200" spc="-210">
                <a:latin typeface="Arial Black"/>
                <a:cs typeface="Arial Black"/>
              </a:rPr>
              <a:t>al</a:t>
            </a:r>
            <a:r>
              <a:rPr dirty="0" sz="1200" spc="-75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Proyecto</a:t>
            </a:r>
            <a:r>
              <a:rPr dirty="0" sz="1200" spc="65">
                <a:latin typeface="Arial Black"/>
                <a:cs typeface="Arial Black"/>
              </a:rPr>
              <a:t> </a:t>
            </a:r>
            <a:r>
              <a:rPr dirty="0" sz="1200" spc="-250">
                <a:latin typeface="Arial Black"/>
                <a:cs typeface="Arial Black"/>
              </a:rPr>
              <a:t>“Acciones</a:t>
            </a:r>
            <a:r>
              <a:rPr dirty="0" sz="1200" spc="3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para</a:t>
            </a:r>
            <a:r>
              <a:rPr dirty="0" sz="1200" spc="-10">
                <a:latin typeface="Arial Black"/>
                <a:cs typeface="Arial Black"/>
              </a:rPr>
              <a:t> </a:t>
            </a:r>
            <a:r>
              <a:rPr dirty="0" sz="1200" spc="-195">
                <a:latin typeface="Arial Black"/>
                <a:cs typeface="Arial Black"/>
              </a:rPr>
              <a:t>el</a:t>
            </a:r>
            <a:r>
              <a:rPr dirty="0" sz="1200" spc="-4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Repoblamiento</a:t>
            </a:r>
            <a:r>
              <a:rPr dirty="0" sz="1200" spc="140">
                <a:latin typeface="Arial Black"/>
                <a:cs typeface="Arial Black"/>
              </a:rPr>
              <a:t> </a:t>
            </a:r>
            <a:r>
              <a:rPr dirty="0" sz="1200" spc="-204">
                <a:latin typeface="Arial Black"/>
                <a:cs typeface="Arial Black"/>
              </a:rPr>
              <a:t>Comunitario</a:t>
            </a:r>
            <a:r>
              <a:rPr dirty="0" sz="1200" spc="3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de</a:t>
            </a:r>
            <a:r>
              <a:rPr dirty="0" sz="1200" spc="-11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la</a:t>
            </a:r>
            <a:r>
              <a:rPr dirty="0" sz="1200" spc="-10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Argentina</a:t>
            </a:r>
            <a:r>
              <a:rPr dirty="0" sz="1200">
                <a:latin typeface="Arial Black"/>
                <a:cs typeface="Arial Black"/>
              </a:rPr>
              <a:t> </a:t>
            </a:r>
            <a:r>
              <a:rPr dirty="0" sz="1200" spc="-400">
                <a:latin typeface="Arial Black"/>
                <a:cs typeface="Arial Black"/>
              </a:rPr>
              <a:t>—</a:t>
            </a:r>
            <a:r>
              <a:rPr dirty="0" sz="1200" spc="-225">
                <a:latin typeface="Arial Black"/>
                <a:cs typeface="Arial Black"/>
              </a:rPr>
              <a:t>Comunidad</a:t>
            </a:r>
            <a:r>
              <a:rPr dirty="0" sz="1200" spc="-2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Organizada</a:t>
            </a:r>
            <a:r>
              <a:rPr dirty="0" sz="1200" spc="1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de</a:t>
            </a:r>
            <a:r>
              <a:rPr dirty="0" sz="1200" spc="-125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Cañuelas,</a:t>
            </a:r>
            <a:r>
              <a:rPr dirty="0" sz="1200" spc="-30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Provincia</a:t>
            </a:r>
            <a:r>
              <a:rPr dirty="0" sz="1200" spc="6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-75">
                <a:latin typeface="Arial Black"/>
                <a:cs typeface="Arial Black"/>
              </a:rPr>
              <a:t> </a:t>
            </a:r>
            <a:r>
              <a:rPr dirty="0" sz="1200" spc="-250">
                <a:latin typeface="Arial Black"/>
                <a:cs typeface="Arial Black"/>
              </a:rPr>
              <a:t>Buenos</a:t>
            </a:r>
            <a:r>
              <a:rPr dirty="0" sz="1200" spc="-25">
                <a:latin typeface="Arial Black"/>
                <a:cs typeface="Arial Black"/>
              </a:rPr>
              <a:t> </a:t>
            </a:r>
            <a:r>
              <a:rPr dirty="0" sz="1200" spc="-204">
                <a:latin typeface="Arial Black"/>
                <a:cs typeface="Arial Black"/>
              </a:rPr>
              <a:t>Aires”,</a:t>
            </a:r>
            <a:r>
              <a:rPr dirty="0" sz="1200" spc="-110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Cañuelas</a:t>
            </a:r>
            <a:r>
              <a:rPr dirty="0" sz="1200" spc="-12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ID</a:t>
            </a:r>
            <a:r>
              <a:rPr dirty="0" sz="1200" spc="25">
                <a:latin typeface="Arial Black"/>
                <a:cs typeface="Arial Black"/>
              </a:rPr>
              <a:t> </a:t>
            </a:r>
            <a:r>
              <a:rPr dirty="0" sz="1200" spc="-185">
                <a:latin typeface="Arial Black"/>
                <a:cs typeface="Arial Black"/>
              </a:rPr>
              <a:t>498,</a:t>
            </a:r>
            <a:r>
              <a:rPr dirty="0" sz="1200" spc="70">
                <a:latin typeface="Arial Black"/>
                <a:cs typeface="Arial Black"/>
              </a:rPr>
              <a:t> </a:t>
            </a:r>
            <a:r>
              <a:rPr dirty="0" sz="1200" spc="-200">
                <a:latin typeface="Arial Black"/>
                <a:cs typeface="Arial Black"/>
              </a:rPr>
              <a:t>bajo</a:t>
            </a:r>
            <a:r>
              <a:rPr dirty="0" sz="1200" spc="60">
                <a:latin typeface="Arial Black"/>
                <a:cs typeface="Arial Black"/>
              </a:rPr>
              <a:t> </a:t>
            </a:r>
            <a:r>
              <a:rPr dirty="0" sz="1200" spc="-170">
                <a:latin typeface="Arial Black"/>
                <a:cs typeface="Arial Black"/>
              </a:rPr>
              <a:t>el</a:t>
            </a:r>
            <a:r>
              <a:rPr dirty="0" sz="1200" spc="-15">
                <a:latin typeface="Arial Black"/>
                <a:cs typeface="Arial Black"/>
              </a:rPr>
              <a:t> </a:t>
            </a:r>
            <a:r>
              <a:rPr dirty="0" sz="1200" spc="-180">
                <a:latin typeface="Arial Black"/>
                <a:cs typeface="Arial Black"/>
              </a:rPr>
              <a:t>EX-</a:t>
            </a:r>
            <a:r>
              <a:rPr dirty="0" sz="1200" spc="-175">
                <a:latin typeface="Arial Black"/>
                <a:cs typeface="Arial Black"/>
              </a:rPr>
              <a:t>2022-</a:t>
            </a:r>
            <a:r>
              <a:rPr dirty="0" sz="1200" spc="-185">
                <a:latin typeface="Arial Black"/>
                <a:cs typeface="Arial Black"/>
              </a:rPr>
              <a:t>45229168-</a:t>
            </a:r>
            <a:r>
              <a:rPr dirty="0" sz="1200" spc="-55">
                <a:latin typeface="Arial Black"/>
                <a:cs typeface="Arial Black"/>
              </a:rPr>
              <a:t> </a:t>
            </a:r>
            <a:r>
              <a:rPr dirty="0" sz="1200" spc="-105">
                <a:latin typeface="Arial Black"/>
                <a:cs typeface="Arial Black"/>
              </a:rPr>
              <a:t>-</a:t>
            </a:r>
            <a:r>
              <a:rPr dirty="0" sz="1200" spc="-210">
                <a:latin typeface="Arial Black"/>
                <a:cs typeface="Arial Black"/>
              </a:rPr>
              <a:t>APN-</a:t>
            </a:r>
            <a:r>
              <a:rPr dirty="0" sz="1200" spc="35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CEFISU#MDS,</a:t>
            </a:r>
            <a:r>
              <a:rPr dirty="0" sz="1200" spc="17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ubicado</a:t>
            </a:r>
            <a:r>
              <a:rPr dirty="0" sz="1200" spc="114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en</a:t>
            </a:r>
            <a:r>
              <a:rPr dirty="0" sz="1200" spc="35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Camino</a:t>
            </a:r>
            <a:r>
              <a:rPr dirty="0" sz="1200" spc="120">
                <a:latin typeface="Arial Black"/>
                <a:cs typeface="Arial Black"/>
              </a:rPr>
              <a:t> </a:t>
            </a:r>
            <a:r>
              <a:rPr dirty="0" sz="1200" spc="-185">
                <a:latin typeface="Arial Black"/>
                <a:cs typeface="Arial Black"/>
              </a:rPr>
              <a:t>rural</a:t>
            </a:r>
            <a:r>
              <a:rPr dirty="0" sz="1200" spc="80">
                <a:latin typeface="Arial Black"/>
                <a:cs typeface="Arial Black"/>
              </a:rPr>
              <a:t> </a:t>
            </a:r>
            <a:r>
              <a:rPr dirty="0" sz="1200" spc="-150">
                <a:latin typeface="Arial Black"/>
                <a:cs typeface="Arial Black"/>
              </a:rPr>
              <a:t>S/N,</a:t>
            </a:r>
            <a:r>
              <a:rPr dirty="0" sz="1200" spc="-95">
                <a:latin typeface="Arial Black"/>
                <a:cs typeface="Arial Black"/>
              </a:rPr>
              <a:t> </a:t>
            </a:r>
            <a:r>
              <a:rPr dirty="0" sz="1200" spc="-195">
                <a:latin typeface="Arial Black"/>
                <a:cs typeface="Arial Black"/>
              </a:rPr>
              <a:t>idenfificada</a:t>
            </a:r>
            <a:r>
              <a:rPr dirty="0" sz="1200" spc="130">
                <a:latin typeface="Arial Black"/>
                <a:cs typeface="Arial Black"/>
              </a:rPr>
              <a:t> </a:t>
            </a:r>
            <a:r>
              <a:rPr dirty="0" sz="1200" spc="-245">
                <a:latin typeface="Arial Black"/>
                <a:cs typeface="Arial Black"/>
              </a:rPr>
              <a:t>con</a:t>
            </a:r>
            <a:r>
              <a:rPr dirty="0" sz="1200" spc="5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la</a:t>
            </a:r>
            <a:r>
              <a:rPr dirty="0" sz="1200" spc="60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nomenclatura</a:t>
            </a:r>
            <a:r>
              <a:rPr dirty="0" sz="1200" spc="12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catastral:</a:t>
            </a:r>
            <a:r>
              <a:rPr dirty="0" sz="1200" spc="100">
                <a:latin typeface="Arial Black"/>
                <a:cs typeface="Arial Black"/>
              </a:rPr>
              <a:t> </a:t>
            </a:r>
            <a:r>
              <a:rPr dirty="0" sz="1200" spc="-210">
                <a:latin typeface="Arial Black"/>
                <a:cs typeface="Arial Black"/>
              </a:rPr>
              <a:t>Pdo.</a:t>
            </a:r>
            <a:r>
              <a:rPr dirty="0" sz="1200">
                <a:latin typeface="Arial Black"/>
                <a:cs typeface="Arial Black"/>
              </a:rPr>
              <a:t> </a:t>
            </a:r>
            <a:r>
              <a:rPr dirty="0" sz="1200" spc="-180">
                <a:latin typeface="Arial Black"/>
                <a:cs typeface="Arial Black"/>
              </a:rPr>
              <a:t>15;</a:t>
            </a:r>
            <a:r>
              <a:rPr dirty="0" sz="1200" spc="-20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Circ.</a:t>
            </a:r>
            <a:r>
              <a:rPr dirty="0" sz="1200" spc="50">
                <a:latin typeface="Arial Black"/>
                <a:cs typeface="Arial Black"/>
              </a:rPr>
              <a:t> </a:t>
            </a:r>
            <a:r>
              <a:rPr dirty="0" sz="1200" spc="-165">
                <a:latin typeface="Arial Black"/>
                <a:cs typeface="Arial Black"/>
              </a:rPr>
              <a:t>4;</a:t>
            </a:r>
            <a:r>
              <a:rPr dirty="0" sz="1200" spc="-45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Parc.</a:t>
            </a:r>
            <a:r>
              <a:rPr dirty="0" sz="1200" spc="5">
                <a:latin typeface="Arial Black"/>
                <a:cs typeface="Arial Black"/>
              </a:rPr>
              <a:t> </a:t>
            </a:r>
            <a:r>
              <a:rPr dirty="0" sz="1200" spc="-180">
                <a:latin typeface="Arial Black"/>
                <a:cs typeface="Arial Black"/>
              </a:rPr>
              <a:t>14;</a:t>
            </a:r>
            <a:r>
              <a:rPr dirty="0" sz="1200" spc="-15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Partida</a:t>
            </a:r>
            <a:r>
              <a:rPr dirty="0" sz="1200" spc="60">
                <a:latin typeface="Arial Black"/>
                <a:cs typeface="Arial Black"/>
              </a:rPr>
              <a:t> </a:t>
            </a:r>
            <a:r>
              <a:rPr dirty="0" sz="1200" spc="-204">
                <a:latin typeface="Arial Black"/>
                <a:cs typeface="Arial Black"/>
              </a:rPr>
              <a:t>1316</a:t>
            </a:r>
            <a:r>
              <a:rPr dirty="0" sz="1200" spc="-45">
                <a:latin typeface="Arial Black"/>
                <a:cs typeface="Arial Black"/>
              </a:rPr>
              <a:t> </a:t>
            </a:r>
            <a:r>
              <a:rPr dirty="0" sz="1200" spc="-235">
                <a:latin typeface="Arial Black"/>
                <a:cs typeface="Arial Black"/>
              </a:rPr>
              <a:t>de</a:t>
            </a:r>
            <a:r>
              <a:rPr dirty="0" sz="1200" spc="45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la</a:t>
            </a:r>
            <a:r>
              <a:rPr dirty="0" sz="1200" spc="-16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Localidad</a:t>
            </a:r>
            <a:r>
              <a:rPr dirty="0" sz="1200" spc="3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y</a:t>
            </a:r>
            <a:r>
              <a:rPr dirty="0" sz="1200" spc="-80">
                <a:latin typeface="Arial Black"/>
                <a:cs typeface="Arial Black"/>
              </a:rPr>
              <a:t> </a:t>
            </a:r>
            <a:r>
              <a:rPr dirty="0" sz="1200" spc="-210">
                <a:latin typeface="Arial Black"/>
                <a:cs typeface="Arial Black"/>
              </a:rPr>
              <a:t>Partido</a:t>
            </a:r>
            <a:r>
              <a:rPr dirty="0" sz="1200" spc="30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de</a:t>
            </a:r>
            <a:r>
              <a:rPr dirty="0" sz="1200" spc="-45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Cañuelas.</a:t>
            </a:r>
            <a:endParaRPr sz="1200">
              <a:latin typeface="Arial Black"/>
              <a:cs typeface="Arial Black"/>
            </a:endParaRPr>
          </a:p>
          <a:p>
            <a:pPr algn="just" marL="14604">
              <a:lnSpc>
                <a:spcPct val="100000"/>
              </a:lnSpc>
              <a:spcBef>
                <a:spcPts val="35"/>
              </a:spcBef>
            </a:pPr>
            <a:r>
              <a:rPr dirty="0" sz="1200" spc="-245">
                <a:latin typeface="Arial Black"/>
                <a:cs typeface="Arial Black"/>
              </a:rPr>
              <a:t>Sin</a:t>
            </a:r>
            <a:r>
              <a:rPr dirty="0" sz="1200" spc="-10">
                <a:latin typeface="Arial Black"/>
                <a:cs typeface="Arial Black"/>
              </a:rPr>
              <a:t> </a:t>
            </a:r>
            <a:r>
              <a:rPr dirty="0" sz="1200" spc="-280">
                <a:latin typeface="Arial Black"/>
                <a:cs typeface="Arial Black"/>
              </a:rPr>
              <a:t>mas</a:t>
            </a:r>
            <a:r>
              <a:rPr dirty="0" sz="1200" spc="-55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y</a:t>
            </a:r>
            <a:r>
              <a:rPr dirty="0" sz="1200" spc="-80">
                <a:latin typeface="Arial Black"/>
                <a:cs typeface="Arial Black"/>
              </a:rPr>
              <a:t> </a:t>
            </a:r>
            <a:r>
              <a:rPr dirty="0" sz="1200" spc="-340">
                <a:latin typeface="Arial Black"/>
                <a:cs typeface="Arial Black"/>
              </a:rPr>
              <a:t>a</a:t>
            </a:r>
            <a:r>
              <a:rPr dirty="0" sz="1200" spc="20">
                <a:latin typeface="Arial Black"/>
                <a:cs typeface="Arial Black"/>
              </a:rPr>
              <a:t> </a:t>
            </a:r>
            <a:r>
              <a:rPr dirty="0" sz="1200" spc="-245">
                <a:latin typeface="Arial Black"/>
                <a:cs typeface="Arial Black"/>
              </a:rPr>
              <a:t>la</a:t>
            </a:r>
            <a:r>
              <a:rPr dirty="0" sz="1200" spc="15">
                <a:latin typeface="Arial Black"/>
                <a:cs typeface="Arial Black"/>
              </a:rPr>
              <a:t> </a:t>
            </a:r>
            <a:r>
              <a:rPr dirty="0" sz="1200" spc="-245">
                <a:latin typeface="Arial Black"/>
                <a:cs typeface="Arial Black"/>
              </a:rPr>
              <a:t>espera</a:t>
            </a:r>
            <a:r>
              <a:rPr dirty="0" sz="1200" spc="70">
                <a:latin typeface="Arial Black"/>
                <a:cs typeface="Arial Black"/>
              </a:rPr>
              <a:t> </a:t>
            </a:r>
            <a:r>
              <a:rPr dirty="0" sz="1200" spc="-240">
                <a:latin typeface="Arial Black"/>
                <a:cs typeface="Arial Black"/>
              </a:rPr>
              <a:t>de</a:t>
            </a:r>
            <a:r>
              <a:rPr dirty="0" sz="1200" spc="-30">
                <a:latin typeface="Arial Black"/>
                <a:cs typeface="Arial Black"/>
              </a:rPr>
              <a:t> </a:t>
            </a:r>
            <a:r>
              <a:rPr dirty="0" sz="1200" spc="-250">
                <a:latin typeface="Arial Black"/>
                <a:cs typeface="Arial Black"/>
              </a:rPr>
              <a:t>una</a:t>
            </a:r>
            <a:r>
              <a:rPr dirty="0" sz="1200" spc="70">
                <a:latin typeface="Arial Black"/>
                <a:cs typeface="Arial Black"/>
              </a:rPr>
              <a:t> </a:t>
            </a:r>
            <a:r>
              <a:rPr dirty="0" sz="1200" spc="-225">
                <a:latin typeface="Arial Black"/>
                <a:cs typeface="Arial Black"/>
              </a:rPr>
              <a:t>pronta</a:t>
            </a:r>
            <a:r>
              <a:rPr dirty="0" sz="1200" spc="95">
                <a:latin typeface="Arial Black"/>
                <a:cs typeface="Arial Black"/>
              </a:rPr>
              <a:t> </a:t>
            </a:r>
            <a:r>
              <a:rPr dirty="0" sz="1200" spc="-254">
                <a:latin typeface="Arial Black"/>
                <a:cs typeface="Arial Black"/>
              </a:rPr>
              <a:t>y</a:t>
            </a:r>
            <a:r>
              <a:rPr dirty="0" sz="1200" spc="-90">
                <a:latin typeface="Arial Black"/>
                <a:cs typeface="Arial Black"/>
              </a:rPr>
              <a:t> </a:t>
            </a:r>
            <a:r>
              <a:rPr dirty="0" sz="1200" spc="-215">
                <a:latin typeface="Arial Black"/>
                <a:cs typeface="Arial Black"/>
              </a:rPr>
              <a:t>favorable</a:t>
            </a:r>
            <a:r>
              <a:rPr dirty="0" sz="1200" spc="75">
                <a:latin typeface="Arial Black"/>
                <a:cs typeface="Arial Black"/>
              </a:rPr>
              <a:t> </a:t>
            </a:r>
            <a:r>
              <a:rPr dirty="0" sz="1200" spc="-245">
                <a:latin typeface="Arial Black"/>
                <a:cs typeface="Arial Black"/>
              </a:rPr>
              <a:t>respuesta</a:t>
            </a:r>
            <a:r>
              <a:rPr dirty="0" sz="1200" spc="130">
                <a:latin typeface="Arial Black"/>
                <a:cs typeface="Arial Black"/>
              </a:rPr>
              <a:t> </a:t>
            </a:r>
            <a:r>
              <a:rPr dirty="0" sz="1200" spc="-220">
                <a:latin typeface="Arial Black"/>
                <a:cs typeface="Arial Black"/>
              </a:rPr>
              <a:t>le</a:t>
            </a:r>
            <a:r>
              <a:rPr dirty="0" sz="1200" spc="-25">
                <a:latin typeface="Arial Black"/>
                <a:cs typeface="Arial Black"/>
              </a:rPr>
              <a:t> </a:t>
            </a:r>
            <a:r>
              <a:rPr dirty="0" sz="1200" spc="-229">
                <a:latin typeface="Arial Black"/>
                <a:cs typeface="Arial Black"/>
              </a:rPr>
              <a:t>saludo</a:t>
            </a:r>
            <a:r>
              <a:rPr dirty="0" sz="1200" spc="35">
                <a:latin typeface="Arial Black"/>
                <a:cs typeface="Arial Black"/>
              </a:rPr>
              <a:t> </a:t>
            </a:r>
            <a:r>
              <a:rPr dirty="0" sz="1200" spc="-110">
                <a:latin typeface="Arial Black"/>
                <a:cs typeface="Arial Black"/>
              </a:rPr>
              <a:t>cordialmente.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61710" y="844803"/>
            <a:ext cx="8223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Calibri"/>
                <a:cs typeface="Calibri"/>
              </a:rPr>
              <a:t>COMUNIDAD</a:t>
            </a:r>
            <a:r>
              <a:rPr dirty="0" sz="700" spc="380" b="1">
                <a:latin typeface="Calibri"/>
                <a:cs typeface="Calibri"/>
              </a:rPr>
              <a:t> </a:t>
            </a:r>
            <a:r>
              <a:rPr dirty="0" sz="700" spc="-20" b="1">
                <a:latin typeface="Calibri"/>
                <a:cs typeface="Calibri"/>
              </a:rPr>
              <a:t>ARCA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73002" y="6999223"/>
            <a:ext cx="11163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314" sz="1800" spc="-262">
                <a:latin typeface="Arial Black"/>
                <a:cs typeface="Arial Black"/>
              </a:rPr>
              <a:t>Maldonaa</a:t>
            </a:r>
            <a:r>
              <a:rPr dirty="0" baseline="-13888" sz="1800" spc="-262">
                <a:latin typeface="Arial Black"/>
                <a:cs typeface="Arial Black"/>
              </a:rPr>
              <a:t>°</a:t>
            </a:r>
            <a:r>
              <a:rPr dirty="0" baseline="-13888" sz="1800" spc="412">
                <a:latin typeface="Arial Black"/>
                <a:cs typeface="Arial Black"/>
              </a:rPr>
              <a:t> </a:t>
            </a:r>
            <a:r>
              <a:rPr dirty="0" sz="1200" spc="-20" i="1">
                <a:latin typeface="Calibri"/>
                <a:cs typeface="Calibri"/>
              </a:rPr>
              <a:t>¢dro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91392" y="7136129"/>
            <a:ext cx="75819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847" sz="1425" spc="-30">
                <a:latin typeface="Courier New"/>
                <a:cs typeface="Courier New"/>
              </a:rPr>
              <a:t>Nl</a:t>
            </a:r>
            <a:r>
              <a:rPr dirty="0" sz="950" spc="-20">
                <a:latin typeface="Courier New"/>
                <a:cs typeface="Courier New"/>
              </a:rPr>
              <a:t>921g</a:t>
            </a:r>
            <a:r>
              <a:rPr dirty="0" baseline="-17543" sz="1425" spc="-30">
                <a:latin typeface="Courier New"/>
                <a:cs typeface="Courier New"/>
              </a:rPr>
              <a:t>°^Jz</a:t>
            </a:r>
            <a:endParaRPr baseline="-17543" sz="142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2025-10-21T10:39:09Z</dcterms:created>
  <dcterms:modified xsi:type="dcterms:W3CDTF">2025-10-21T10:39:09Z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RICOH IM 430</vt:lpwstr>
  </property>
  <property fmtid="{D5CDD505-2E9C-101B-9397-08002B2CF9AE}" pid="4" name="LastSaved">
    <vt:filetime>2025-10-21T00:00:00Z</vt:filetime>
  </property>
  <property fmtid="{D5CDD505-2E9C-101B-9397-08002B2CF9AE}" pid="5" name="Producer">
    <vt:lpwstr>RICOH IM 430</vt:lpwstr>
  </property>
</Properties>
</file>